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8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.xml" ContentType="application/vnd.openxmlformats-officedocument.drawingml.chartshape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8" r:id="rId2"/>
    <p:sldId id="293" r:id="rId3"/>
    <p:sldId id="295" r:id="rId4"/>
    <p:sldId id="296" r:id="rId5"/>
    <p:sldId id="297" r:id="rId6"/>
    <p:sldId id="299" r:id="rId7"/>
    <p:sldId id="301" r:id="rId8"/>
    <p:sldId id="300" r:id="rId9"/>
  </p:sldIdLst>
  <p:sldSz cx="18288000" cy="10287000"/>
  <p:notesSz cx="6858000" cy="9144000"/>
  <p:embeddedFontLst>
    <p:embeddedFont>
      <p:font typeface="HY그래픽M" panose="02030600000101010101" pitchFamily="18" charset="-127"/>
      <p:regular r:id="rId11"/>
    </p:embeddedFont>
    <p:embeddedFont>
      <p:font typeface="맑은 고딕" panose="020B0503020000020004" pitchFamily="34" charset="-127"/>
      <p:regular r:id="rId12"/>
      <p:bold r:id="rId13"/>
    </p:embeddedFont>
    <p:embeddedFont>
      <p:font typeface="Pretendard" panose="020B0604020202020204" charset="-127"/>
      <p:regular r:id="rId14"/>
      <p:bold r:id="rId15"/>
    </p:embeddedFont>
    <p:embeddedFont>
      <p:font typeface="Pretendard Black" panose="020B0604020202020204" charset="-127"/>
      <p:bold r:id="rId16"/>
    </p:embeddedFont>
    <p:embeddedFont>
      <p:font typeface="Pretendard Medium" panose="020B0604020202020204" charset="-127"/>
      <p:regular r:id="rId17"/>
      <p:bold r:id="rId18"/>
    </p:embeddedFont>
    <p:embeddedFont>
      <p:font typeface="Pretendard SemiBold" panose="020B0604020202020204" charset="-127"/>
      <p:bold r:id="rId19"/>
    </p:embeddedFont>
    <p:embeddedFont>
      <p:font typeface="나눔스퀘어 네오 OTF Heavy" panose="020B0604020202020204" charset="-127"/>
      <p:bold r:id="rId20"/>
    </p:embeddedFont>
    <p:embeddedFont>
      <p:font typeface="나눔스퀘어OTF_ac ExtraBold" panose="020B0604020202020204" charset="-127"/>
      <p:bold r:id="rId21"/>
    </p:embeddedFont>
    <p:embeddedFont>
      <p:font typeface="Garamond" panose="02020404030301010803" pitchFamily="18" charset="0"/>
      <p:regular r:id="rId22"/>
      <p:bold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1DE"/>
    <a:srgbClr val="E46C0A"/>
    <a:srgbClr val="FF6600"/>
    <a:srgbClr val="FA9644"/>
    <a:srgbClr val="9FE6FF"/>
    <a:srgbClr val="DCDCDC"/>
    <a:srgbClr val="65D7FF"/>
    <a:srgbClr val="63B6E2"/>
    <a:srgbClr val="F68B67"/>
    <a:srgbClr val="FFC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3D2B6-05C7-484B-8F50-0BAA6243BCF1}" v="11496" dt="2025-07-11T07:58:10.666"/>
    <p1510:client id="{679B16E6-BD71-4DB2-8BC4-DA4AC8905352}" v="19642" dt="2025-07-11T10:57:32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97"/>
        <p:guide pos="2857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7_3FC4221F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B_A6C3B19D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B_A6C3B19D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B_A6C3B19D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D_DAF44BC1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D_DAF44BC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D_DAF44BC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D_DAF44BC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C_A30E9852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C_A30E985213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7_3FC4221F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7_3FC4221F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7_3FC4221F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2C3B14FC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2C3B14FC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2C3B14FC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8_2C3B14FC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B_A6C3B19D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관악구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0.77300000000000002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6-4090-8807-602B0E3889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서울시 평균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0.71299999999999997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6-4090-8807-602B0E38890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75466175"/>
        <c:axId val="1075467135"/>
      </c:barChart>
      <c:catAx>
        <c:axId val="10754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pPr>
            <a:endParaRPr lang="ko-KR"/>
          </a:p>
        </c:txPr>
        <c:crossAx val="1075467135"/>
        <c:crosses val="autoZero"/>
        <c:auto val="1"/>
        <c:lblAlgn val="ctr"/>
        <c:lblOffset val="100"/>
        <c:noMultiLvlLbl val="0"/>
      </c:catAx>
      <c:valAx>
        <c:axId val="10754671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75466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04913101364359"/>
          <c:y val="8.1684026789985958E-2"/>
          <c:w val="0.59535203458801744"/>
          <c:h val="0.697566746140788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GRDR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</c:spPr>
          <c:dPt>
            <c:idx val="0"/>
            <c:bubble3D val="0"/>
            <c:spPr>
              <a:solidFill>
                <a:srgbClr val="E46C0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BA-4B7F-929A-7543058F10CB}"/>
              </c:ext>
            </c:extLst>
          </c:dPt>
          <c:dPt>
            <c:idx val="1"/>
            <c:bubble3D val="0"/>
            <c:explosion val="1"/>
            <c:spPr>
              <a:solidFill>
                <a:srgbClr val="F6C2A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C9-408A-BC34-130D5163F45E}"/>
              </c:ext>
            </c:extLst>
          </c:dPt>
          <c:cat>
            <c:strRef>
              <c:f>Sheet1!$A$2:$A$3</c:f>
              <c:strCache>
                <c:ptCount val="1"/>
                <c:pt idx="0">
                  <c:v>송파구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6.7</c:v>
                </c:pt>
                <c:pt idx="1">
                  <c:v>93.3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BA-4B7F-929A-7543058F1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잠실4동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0.84499999999999997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92-48D0-AAF6-324B102294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송파구 평균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0.73099999999999998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92-48D0-AAF6-324B1022946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75466175"/>
        <c:axId val="1075467135"/>
      </c:barChart>
      <c:catAx>
        <c:axId val="10754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pPr>
            <a:endParaRPr lang="ko-KR"/>
          </a:p>
        </c:txPr>
        <c:crossAx val="1075467135"/>
        <c:crosses val="autoZero"/>
        <c:auto val="1"/>
        <c:lblAlgn val="ctr"/>
        <c:lblOffset val="100"/>
        <c:noMultiLvlLbl val="0"/>
      </c:catAx>
      <c:valAx>
        <c:axId val="10754671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75466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095716327178693E-2"/>
          <c:y val="4.7020132962421607E-2"/>
          <c:w val="0.90927985073862549"/>
          <c:h val="0.6010334096106830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6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4D-4C95-842F-CF76669C6D3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A0-496E-8E63-428B3786D3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CA0-496E-8E63-428B3786D33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CA0-496E-8E63-428B3786D33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CA0-496E-8E63-428B3786D33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CA0-496E-8E63-428B3786D33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CA0-496E-8E63-428B3786D33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CA0-496E-8E63-428B3786D33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CA0-496E-8E63-428B3786D33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CA0-496E-8E63-428B3786D337}"/>
              </c:ext>
            </c:extLst>
          </c:dPt>
          <c:dLbls>
            <c:dLbl>
              <c:idx val="0"/>
              <c:layout>
                <c:manualLayout>
                  <c:x val="-2.8899129204633064E-4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4D-4C95-842F-CF76669C6D3B}"/>
                </c:ext>
              </c:extLst>
            </c:dLbl>
            <c:numFmt formatCode="#,##0.000_);[Red]\(#,##0.0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잠실4동</c:v>
                </c:pt>
                <c:pt idx="1">
                  <c:v>마천1동</c:v>
                </c:pt>
                <c:pt idx="2">
                  <c:v>삼전동</c:v>
                </c:pt>
                <c:pt idx="3">
                  <c:v>송파2동</c:v>
                </c:pt>
                <c:pt idx="4">
                  <c:v>마천2동</c:v>
                </c:pt>
                <c:pt idx="5">
                  <c:v>잠실7동</c:v>
                </c:pt>
                <c:pt idx="6">
                  <c:v>잠실2동</c:v>
                </c:pt>
                <c:pt idx="7">
                  <c:v>장지동</c:v>
                </c:pt>
                <c:pt idx="8">
                  <c:v>가락2동</c:v>
                </c:pt>
                <c:pt idx="9">
                  <c:v>위례동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0.84547499999999998</c:v>
                </c:pt>
                <c:pt idx="1">
                  <c:v>0.83299699999999999</c:v>
                </c:pt>
                <c:pt idx="2">
                  <c:v>0.81872800000000001</c:v>
                </c:pt>
                <c:pt idx="3">
                  <c:v>0.814635</c:v>
                </c:pt>
                <c:pt idx="4">
                  <c:v>0.80319700000000005</c:v>
                </c:pt>
                <c:pt idx="5">
                  <c:v>0.79824799999999996</c:v>
                </c:pt>
                <c:pt idx="6">
                  <c:v>0.79664500000000005</c:v>
                </c:pt>
                <c:pt idx="7">
                  <c:v>0.79580099999999998</c:v>
                </c:pt>
                <c:pt idx="8">
                  <c:v>0.79557500000000003</c:v>
                </c:pt>
                <c:pt idx="9">
                  <c:v>0.79276800000000003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D-4C95-842F-CF76669C6D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21263071"/>
        <c:axId val="1021259231"/>
      </c:barChart>
      <c:catAx>
        <c:axId val="1021263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1021259231"/>
        <c:crosses val="autoZero"/>
        <c:auto val="1"/>
        <c:lblAlgn val="ctr"/>
        <c:lblOffset val="100"/>
        <c:noMultiLvlLbl val="0"/>
      </c:catAx>
      <c:valAx>
        <c:axId val="1021259231"/>
        <c:scaling>
          <c:orientation val="minMax"/>
          <c:max val="0.85000000000000009"/>
          <c:min val="0.78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21263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인구유입수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6">
                  <a:shade val="4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66-4208-B670-AB4338B30AB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shade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66-4208-B670-AB4338B30AB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shade val="8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E66-4208-B670-AB4338B30AB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E66-4208-B670-AB4338B30AB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tint val="8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66-4208-B670-AB4338B30AB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tint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E66-4208-B670-AB4338B30AB2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tint val="4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E66-4208-B670-AB4338B30AB2}"/>
              </c:ext>
            </c:extLst>
          </c:dPt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25275.313182000002</c:v>
                </c:pt>
                <c:pt idx="1">
                  <c:v>25988.767726999999</c:v>
                </c:pt>
                <c:pt idx="2">
                  <c:v>25889.874091000001</c:v>
                </c:pt>
                <c:pt idx="3">
                  <c:v>25912.764583</c:v>
                </c:pt>
                <c:pt idx="4">
                  <c:v>26533.241303999999</c:v>
                </c:pt>
                <c:pt idx="5">
                  <c:v>23584.381600000001</c:v>
                </c:pt>
                <c:pt idx="6">
                  <c:v>20562.961667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0A-4815-B8C2-85D8A05C3F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9"/>
        <c:axId val="906058975"/>
        <c:axId val="906050815"/>
      </c:barChart>
      <c:catAx>
        <c:axId val="906058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906050815"/>
        <c:crosses val="autoZero"/>
        <c:auto val="1"/>
        <c:lblAlgn val="ctr"/>
        <c:lblOffset val="100"/>
        <c:noMultiLvlLbl val="0"/>
      </c:catAx>
      <c:valAx>
        <c:axId val="906050815"/>
        <c:scaling>
          <c:orientation val="minMax"/>
          <c:min val="20000"/>
        </c:scaling>
        <c:delete val="1"/>
        <c:axPos val="l"/>
        <c:majorGridlines>
          <c:spPr>
            <a:ln w="6350" cap="flat" cmpd="sng" algn="ctr">
              <a:solidFill>
                <a:schemeClr val="tx1">
                  <a:alpha val="7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06058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79208164672849"/>
          <c:y val="9.2837905434829143E-2"/>
          <c:w val="0.29927130459057583"/>
          <c:h val="0.761273957453296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성비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53-4498-9481-DB143148EF2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53-4498-9481-DB143148EF29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53-4498-9481-DB143148EF2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53-4498-9481-DB143148EF29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753-4498-9481-DB143148EF29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753-4498-9481-DB143148EF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10이하</c:v>
                </c:pt>
                <c:pt idx="1">
                  <c:v>2030</c:v>
                </c:pt>
                <c:pt idx="2">
                  <c:v>4050</c:v>
                </c:pt>
                <c:pt idx="3">
                  <c:v>60이상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0.15010000000000001</c:v>
                </c:pt>
                <c:pt idx="1">
                  <c:v>0.22700000000000001</c:v>
                </c:pt>
                <c:pt idx="2">
                  <c:v>0.40689999999999998</c:v>
                </c:pt>
                <c:pt idx="3">
                  <c:v>0.2157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753-4498-9481-DB143148E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314387211367674E-2"/>
          <c:y val="5.2385015189283853E-2"/>
          <c:w val="0.16300355859301285"/>
          <c:h val="0.761817320917228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79208164672849"/>
          <c:y val="9.2837905434829143E-2"/>
          <c:w val="0.29927130459057583"/>
          <c:h val="0.761273957453296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성비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E2-4B9D-A288-B50870D88D7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E2-4B9D-A288-B50870D88D7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E2-4B9D-A288-B50870D88D7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6E2-4B9D-A288-B50870D88D75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E2-4B9D-A288-B50870D88D75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6E2-4B9D-A288-B50870D88D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10이하</c:v>
                </c:pt>
                <c:pt idx="1">
                  <c:v>2030</c:v>
                </c:pt>
                <c:pt idx="2">
                  <c:v>4050</c:v>
                </c:pt>
                <c:pt idx="3">
                  <c:v>60이상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0.126</c:v>
                </c:pt>
                <c:pt idx="1">
                  <c:v>0.31790000000000002</c:v>
                </c:pt>
                <c:pt idx="2">
                  <c:v>0.33629999999999999</c:v>
                </c:pt>
                <c:pt idx="3">
                  <c:v>0.2195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6E2-4B9D-A288-B50870D88D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314387211367674E-2"/>
          <c:y val="5.2385015189283853E-2"/>
          <c:w val="0.16300355859301285"/>
          <c:h val="0.761817320917228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79208164672849"/>
          <c:y val="9.2837905434829143E-2"/>
          <c:w val="0.29927130459057583"/>
          <c:h val="0.761273957453296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성비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47-486B-85E1-0B4D3A0DD6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47-486B-85E1-0B4D3A0DD64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C47-486B-85E1-0B4D3A0DD641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C47-486B-85E1-0B4D3A0DD641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C47-486B-85E1-0B4D3A0DD641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C47-486B-85E1-0B4D3A0DD64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10이하</c:v>
                </c:pt>
                <c:pt idx="1">
                  <c:v>2030</c:v>
                </c:pt>
                <c:pt idx="2">
                  <c:v>4050</c:v>
                </c:pt>
                <c:pt idx="3">
                  <c:v>60이상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0.12790000000000001</c:v>
                </c:pt>
                <c:pt idx="1">
                  <c:v>0.2402</c:v>
                </c:pt>
                <c:pt idx="2">
                  <c:v>0.40839999999999999</c:v>
                </c:pt>
                <c:pt idx="3">
                  <c:v>0.22320000000000001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C47-486B-85E1-0B4D3A0DD6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314387211367674E-2"/>
          <c:y val="5.2385015189283853E-2"/>
          <c:w val="0.16300355859301285"/>
          <c:h val="0.761817320917228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68006306151314E-2"/>
          <c:y val="9.1092778905436045E-2"/>
          <c:w val="0.96066398738769743"/>
          <c:h val="0.885018547579936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난향동</c:v>
                </c:pt>
              </c:strCache>
            </c:strRef>
          </c:tx>
          <c:spPr>
            <a:solidFill>
              <a:srgbClr val="63B6E2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A5-4489-B67E-EC0C7D6D2253}"/>
                </c:ext>
              </c:extLst>
            </c:dLbl>
            <c:numFmt formatCode="#,##0.000_);[Red]\(#,##0.0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월간 주말 유입 인구/주민등록상 인구</c:v>
                </c:pt>
                <c:pt idx="1">
                  <c:v>유입인구 증감률</c:v>
                </c:pt>
                <c:pt idx="2">
                  <c:v>카페/커피 매출액 (단위:억)</c:v>
                </c:pt>
                <c:pt idx="3">
                  <c:v>아파트 평단가 (단위:억)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7.7</c:v>
                </c:pt>
                <c:pt idx="1">
                  <c:v>-1.97</c:v>
                </c:pt>
                <c:pt idx="2">
                  <c:v>0.71</c:v>
                </c:pt>
                <c:pt idx="3">
                  <c:v>7.8559000000000001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A5-4489-B67E-EC0C7D6D22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서교동</c:v>
                </c:pt>
              </c:strCache>
            </c:strRef>
          </c:tx>
          <c:spPr>
            <a:solidFill>
              <a:srgbClr val="F68B67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3A5-4489-B67E-EC0C7D6D2253}"/>
                </c:ext>
              </c:extLst>
            </c:dLbl>
            <c:numFmt formatCode="#,##0.000_);[Red]\(#,##0.0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월간 주말 유입 인구/주민등록상 인구</c:v>
                </c:pt>
                <c:pt idx="1">
                  <c:v>유입인구 증감률</c:v>
                </c:pt>
                <c:pt idx="2">
                  <c:v>카페/커피 매출액 (단위:억)</c:v>
                </c:pt>
                <c:pt idx="3">
                  <c:v>아파트 평단가 (단위:억)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92.3</c:v>
                </c:pt>
                <c:pt idx="1">
                  <c:v>-1.25</c:v>
                </c:pt>
                <c:pt idx="2">
                  <c:v>63</c:v>
                </c:pt>
                <c:pt idx="3">
                  <c:v>14.379200000000001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A5-4489-B67E-EC0C7D6D22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9"/>
        <c:overlap val="-21"/>
        <c:axId val="1338768047"/>
        <c:axId val="1338765647"/>
      </c:barChart>
      <c:catAx>
        <c:axId val="13387680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pPr>
            <a:endParaRPr lang="ko-KR"/>
          </a:p>
        </c:txPr>
        <c:crossAx val="1338765647"/>
        <c:crossesAt val="0"/>
        <c:auto val="1"/>
        <c:lblAlgn val="ctr"/>
        <c:lblOffset val="100"/>
        <c:noMultiLvlLbl val="0"/>
      </c:catAx>
      <c:valAx>
        <c:axId val="1338765647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0_);[Red]\(#,##0.000\)" sourceLinked="0"/>
        <c:majorTickMark val="out"/>
        <c:minorTickMark val="none"/>
        <c:tickLblPos val="nextTo"/>
        <c:crossAx val="1338768047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8132569965025578"/>
          <c:y val="0"/>
          <c:w val="0.18830870069236449"/>
          <c:h val="4.80931665791062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pPr>
      <a:endParaRPr lang="ko-KR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난향동</c:v>
                </c:pt>
              </c:strCache>
            </c:strRef>
          </c:tx>
          <c:spPr>
            <a:solidFill>
              <a:srgbClr val="63B6E2"/>
            </a:solidFill>
            <a:ln>
              <a:noFill/>
            </a:ln>
            <a:effectLst/>
          </c:spPr>
          <c:invertIfNegative val="0"/>
          <c:dLbls>
            <c:numFmt formatCode="#,##0.000_);[Red]\(#,##0.0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2030 쇼핑 관광 지표 1</c:v>
                </c:pt>
                <c:pt idx="1">
                  <c:v>2030 쇼핑 관광 지표 2</c:v>
                </c:pt>
                <c:pt idx="2">
                  <c:v>2030 여성 주말 공휴일 지표</c:v>
                </c:pt>
                <c:pt idx="3">
                  <c:v>1020 주말 공휴일 지표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0.21065200000000001</c:v>
                </c:pt>
                <c:pt idx="1">
                  <c:v>1.525E-2</c:v>
                </c:pt>
                <c:pt idx="2">
                  <c:v>0.32790900000000001</c:v>
                </c:pt>
                <c:pt idx="3">
                  <c:v>0.35820800000000003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6D-40DE-BA29-FF2A5767C5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상위 30위 평균</c:v>
                </c:pt>
              </c:strCache>
            </c:strRef>
          </c:tx>
          <c:spPr>
            <a:solidFill>
              <a:srgbClr val="F68B67"/>
            </a:solidFill>
            <a:ln>
              <a:noFill/>
            </a:ln>
            <a:effectLst/>
          </c:spPr>
          <c:invertIfNegative val="0"/>
          <c:dLbls>
            <c:numFmt formatCode="#,##0.000_);[Red]\(#,##0.0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2030 쇼핑 관광 지표 1</c:v>
                </c:pt>
                <c:pt idx="1">
                  <c:v>2030 쇼핑 관광 지표 2</c:v>
                </c:pt>
                <c:pt idx="2">
                  <c:v>2030 여성 주말 공휴일 지표</c:v>
                </c:pt>
                <c:pt idx="3">
                  <c:v>1020 주말 공휴일 지표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0.49718699999999999</c:v>
                </c:pt>
                <c:pt idx="1">
                  <c:v>5.903505</c:v>
                </c:pt>
                <c:pt idx="2">
                  <c:v>0.52968499999999996</c:v>
                </c:pt>
                <c:pt idx="3">
                  <c:v>0.68693499999999996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6D-40DE-BA29-FF2A5767C5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9"/>
        <c:overlap val="-21"/>
        <c:axId val="1338768047"/>
        <c:axId val="1338765647"/>
      </c:barChart>
      <c:catAx>
        <c:axId val="133876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pPr>
            <a:endParaRPr lang="ko-KR"/>
          </a:p>
        </c:txPr>
        <c:crossAx val="1338765647"/>
        <c:crosses val="autoZero"/>
        <c:auto val="1"/>
        <c:lblAlgn val="ctr"/>
        <c:lblOffset val="100"/>
        <c:noMultiLvlLbl val="0"/>
      </c:catAx>
      <c:valAx>
        <c:axId val="1338765647"/>
        <c:scaling>
          <c:orientation val="minMax"/>
          <c:max val="6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0_);[Red]\(#,##0.000\)" sourceLinked="0"/>
        <c:majorTickMark val="none"/>
        <c:minorTickMark val="none"/>
        <c:tickLblPos val="nextTo"/>
        <c:crossAx val="1338768047"/>
        <c:crosses val="autoZero"/>
        <c:crossBetween val="between"/>
        <c:minorUnit val="0.1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70095562494086483"/>
          <c:y val="2.4154685847389175E-3"/>
          <c:w val="0.27030349902161233"/>
          <c:h val="5.1792287966895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04913101364359"/>
          <c:y val="8.1684026789985958E-2"/>
          <c:w val="0.59535203458801744"/>
          <c:h val="0.697566746140788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GRDR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</c:spPr>
          <c:dPt>
            <c:idx val="0"/>
            <c:bubble3D val="0"/>
            <c:spPr>
              <a:solidFill>
                <a:srgbClr val="93CDD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BA-4B7F-929A-7543058F10CB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C9-408A-BC34-130D5163F45E}"/>
              </c:ext>
            </c:extLst>
          </c:dPt>
          <c:cat>
            <c:strRef>
              <c:f>Sheet1!$A$2:$A$3</c:f>
              <c:strCache>
                <c:ptCount val="1"/>
                <c:pt idx="0">
                  <c:v>관악구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</c:v>
                </c:pt>
                <c:pt idx="1">
                  <c:v>98.7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BA-4B7F-929A-7543058F1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난향동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0.90100000000000002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92-48D0-AAF6-324B102294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관악구 평균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0.78800000000000003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92-48D0-AAF6-324B1022946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75466175"/>
        <c:axId val="1075467135"/>
      </c:barChart>
      <c:catAx>
        <c:axId val="10754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pPr>
            <a:endParaRPr lang="ko-KR"/>
          </a:p>
        </c:txPr>
        <c:crossAx val="1075467135"/>
        <c:crosses val="autoZero"/>
        <c:auto val="1"/>
        <c:lblAlgn val="ctr"/>
        <c:lblOffset val="100"/>
        <c:noMultiLvlLbl val="0"/>
      </c:catAx>
      <c:valAx>
        <c:axId val="10754671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75466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095716327178693E-2"/>
          <c:y val="4.7020229962836779E-2"/>
          <c:w val="0.90927985073862549"/>
          <c:h val="0.6010334096106830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>
                  <a:shade val="42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4D-4C95-842F-CF76669C6D3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shade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919-46F7-8858-BB653E1B20F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shade val="6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919-46F7-8858-BB653E1B20F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shade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919-46F7-8858-BB653E1B20F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shade val="9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919-46F7-8858-BB653E1B20F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tint val="94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919-46F7-8858-BB653E1B20F2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tint val="81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919-46F7-8858-BB653E1B20F2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tint val="6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919-46F7-8858-BB653E1B20F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tint val="5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919-46F7-8858-BB653E1B20F2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tint val="4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919-46F7-8858-BB653E1B20F2}"/>
              </c:ext>
            </c:extLst>
          </c:dPt>
          <c:dLbls>
            <c:dLbl>
              <c:idx val="0"/>
              <c:layout>
                <c:manualLayout>
                  <c:x val="-2.3991459873883032E-3"/>
                  <c:y val="-1.09418675284503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4D-4C95-842F-CF76669C6D3B}"/>
                </c:ext>
              </c:extLst>
            </c:dLbl>
            <c:numFmt formatCode="#,##0.000_);[Red]\(#,##0.0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난향동</c:v>
                </c:pt>
                <c:pt idx="1">
                  <c:v>청림동</c:v>
                </c:pt>
                <c:pt idx="2">
                  <c:v>행운동</c:v>
                </c:pt>
                <c:pt idx="3">
                  <c:v>서림동</c:v>
                </c:pt>
                <c:pt idx="4">
                  <c:v>성현동</c:v>
                </c:pt>
                <c:pt idx="5">
                  <c:v>난곡동</c:v>
                </c:pt>
                <c:pt idx="6">
                  <c:v>신사동</c:v>
                </c:pt>
                <c:pt idx="7">
                  <c:v>신원동</c:v>
                </c:pt>
                <c:pt idx="8">
                  <c:v>삼성동</c:v>
                </c:pt>
                <c:pt idx="9">
                  <c:v>은천동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0.90159199999999995</c:v>
                </c:pt>
                <c:pt idx="1">
                  <c:v>0.87747900000000001</c:v>
                </c:pt>
                <c:pt idx="2">
                  <c:v>0.87561599999999995</c:v>
                </c:pt>
                <c:pt idx="3">
                  <c:v>0.85509999999999997</c:v>
                </c:pt>
                <c:pt idx="4">
                  <c:v>0.85209900000000005</c:v>
                </c:pt>
                <c:pt idx="5">
                  <c:v>0.85037799999999997</c:v>
                </c:pt>
                <c:pt idx="6">
                  <c:v>0.84170500000000004</c:v>
                </c:pt>
                <c:pt idx="7">
                  <c:v>0.83543500000000004</c:v>
                </c:pt>
                <c:pt idx="8">
                  <c:v>0.83166499999999999</c:v>
                </c:pt>
                <c:pt idx="9">
                  <c:v>0.82265500000000003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D-4C95-842F-CF76669C6D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21263071"/>
        <c:axId val="1021259231"/>
      </c:barChart>
      <c:catAx>
        <c:axId val="1021263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1021259231"/>
        <c:crosses val="autoZero"/>
        <c:auto val="1"/>
        <c:lblAlgn val="ctr"/>
        <c:lblOffset val="100"/>
        <c:noMultiLvlLbl val="0"/>
      </c:catAx>
      <c:valAx>
        <c:axId val="1021259231"/>
        <c:scaling>
          <c:orientation val="minMax"/>
          <c:min val="0.8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21263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79208164672849"/>
          <c:y val="9.2837905434829143E-2"/>
          <c:w val="0.29927130459057583"/>
          <c:h val="0.761273957453296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성비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92-4D8D-925D-E6D15033E3C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92-4D8D-925D-E6D15033E3C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1C9-41F0-B7E2-97AEBE663EF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1C9-41F0-B7E2-97AEBE663EFF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1C9-41F0-B7E2-97AEBE663EFF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1C9-41F0-B7E2-97AEBE663E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10이하</c:v>
                </c:pt>
                <c:pt idx="1">
                  <c:v>2030</c:v>
                </c:pt>
                <c:pt idx="2">
                  <c:v>4050</c:v>
                </c:pt>
                <c:pt idx="3">
                  <c:v>60이상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0.46100000000000002</c:v>
                </c:pt>
                <c:pt idx="1">
                  <c:v>9.8000000000000004E-2</c:v>
                </c:pt>
                <c:pt idx="2">
                  <c:v>0.26700000000000002</c:v>
                </c:pt>
                <c:pt idx="3">
                  <c:v>0.17899999999999999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92-4D8D-925D-E6D15033E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314387211367674E-2"/>
          <c:y val="5.2385015189283853E-2"/>
          <c:w val="0.16300355859301285"/>
          <c:h val="0.761817320917228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인구유출수</c:v>
                </c:pt>
              </c:strCache>
            </c:strRef>
          </c:tx>
          <c:spPr>
            <a:ln w="25400" cap="rnd">
              <a:solidFill>
                <a:schemeClr val="tx2">
                  <a:lumMod val="60000"/>
                  <a:lumOff val="40000"/>
                </a:schemeClr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7"/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0" i="0" u="none" strike="noStrike" kern="1200" baseline="0">
                      <a:solidFill>
                        <a:schemeClr val="tx1"/>
                      </a:solidFill>
                      <a:highlight>
                        <a:srgbClr val="FFFF00"/>
                      </a:highlight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3FE-40F1-BC2F-9F50B1BEC66A}"/>
                </c:ext>
              </c:extLst>
            </c:dLbl>
            <c:dLbl>
              <c:idx val="8"/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0" i="0" u="none" strike="noStrike" kern="1200" baseline="0">
                      <a:solidFill>
                        <a:schemeClr val="tx1"/>
                      </a:solidFill>
                      <a:highlight>
                        <a:srgbClr val="FFFF00"/>
                      </a:highlight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3FE-40F1-BC2F-9F50B1BEC66A}"/>
                </c:ext>
              </c:extLst>
            </c:dLbl>
            <c:dLbl>
              <c:idx val="9"/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0" i="0" u="none" strike="noStrike" kern="1200" baseline="0">
                      <a:solidFill>
                        <a:schemeClr val="tx1"/>
                      </a:solidFill>
                      <a:highlight>
                        <a:srgbClr val="FFFF00"/>
                      </a:highlight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3FE-40F1-BC2F-9F50B1BEC66A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Sheet1!$A$2:$A$25</c:f>
              <c:strCache>
                <c:ptCount val="24"/>
                <c:pt idx="0">
                  <c:v>0시</c:v>
                </c:pt>
                <c:pt idx="1">
                  <c:v>1시</c:v>
                </c:pt>
                <c:pt idx="2">
                  <c:v>2시</c:v>
                </c:pt>
                <c:pt idx="3">
                  <c:v>3시</c:v>
                </c:pt>
                <c:pt idx="4">
                  <c:v>4시</c:v>
                </c:pt>
                <c:pt idx="5">
                  <c:v>5시</c:v>
                </c:pt>
                <c:pt idx="6">
                  <c:v>6시</c:v>
                </c:pt>
                <c:pt idx="7">
                  <c:v>7시</c:v>
                </c:pt>
                <c:pt idx="8">
                  <c:v>8시</c:v>
                </c:pt>
                <c:pt idx="9">
                  <c:v>9시</c:v>
                </c:pt>
                <c:pt idx="10">
                  <c:v>10시</c:v>
                </c:pt>
                <c:pt idx="11">
                  <c:v>11시</c:v>
                </c:pt>
                <c:pt idx="12">
                  <c:v>12시</c:v>
                </c:pt>
                <c:pt idx="13">
                  <c:v>13시</c:v>
                </c:pt>
                <c:pt idx="14">
                  <c:v>14시</c:v>
                </c:pt>
                <c:pt idx="15">
                  <c:v>15시</c:v>
                </c:pt>
                <c:pt idx="16">
                  <c:v>16시</c:v>
                </c:pt>
                <c:pt idx="17">
                  <c:v>17시</c:v>
                </c:pt>
                <c:pt idx="18">
                  <c:v>18시</c:v>
                </c:pt>
                <c:pt idx="19">
                  <c:v>19시</c:v>
                </c:pt>
                <c:pt idx="20">
                  <c:v>20시</c:v>
                </c:pt>
                <c:pt idx="21">
                  <c:v>21시</c:v>
                </c:pt>
                <c:pt idx="22">
                  <c:v>22시</c:v>
                </c:pt>
                <c:pt idx="23">
                  <c:v>23시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906.52</c:v>
                </c:pt>
                <c:pt idx="1">
                  <c:v>1831.85</c:v>
                </c:pt>
                <c:pt idx="2">
                  <c:v>1302.54</c:v>
                </c:pt>
                <c:pt idx="3">
                  <c:v>1856.92</c:v>
                </c:pt>
                <c:pt idx="4">
                  <c:v>3323.59</c:v>
                </c:pt>
                <c:pt idx="5">
                  <c:v>8559.61</c:v>
                </c:pt>
                <c:pt idx="6">
                  <c:v>20059.099999999999</c:v>
                </c:pt>
                <c:pt idx="7">
                  <c:v>39655.43</c:v>
                </c:pt>
                <c:pt idx="8">
                  <c:v>38356.78</c:v>
                </c:pt>
                <c:pt idx="9">
                  <c:v>25810.25</c:v>
                </c:pt>
                <c:pt idx="10">
                  <c:v>22866.83</c:v>
                </c:pt>
                <c:pt idx="11">
                  <c:v>19651.009999999998</c:v>
                </c:pt>
                <c:pt idx="12">
                  <c:v>19425.689999999999</c:v>
                </c:pt>
                <c:pt idx="13">
                  <c:v>17877.400000000001</c:v>
                </c:pt>
                <c:pt idx="14">
                  <c:v>16904.509999999998</c:v>
                </c:pt>
                <c:pt idx="15">
                  <c:v>16063.02</c:v>
                </c:pt>
                <c:pt idx="16">
                  <c:v>16493.28</c:v>
                </c:pt>
                <c:pt idx="17">
                  <c:v>14871.04</c:v>
                </c:pt>
                <c:pt idx="18">
                  <c:v>13013.05</c:v>
                </c:pt>
                <c:pt idx="19">
                  <c:v>9608.56</c:v>
                </c:pt>
                <c:pt idx="20">
                  <c:v>7351.64</c:v>
                </c:pt>
                <c:pt idx="21">
                  <c:v>6394.58</c:v>
                </c:pt>
                <c:pt idx="22">
                  <c:v>4530.84</c:v>
                </c:pt>
                <c:pt idx="23">
                  <c:v>1149.9000000000001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0A-4815-B8C2-85D8A05C3F6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06058975"/>
        <c:axId val="906050815"/>
      </c:lineChart>
      <c:catAx>
        <c:axId val="906058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906050815"/>
        <c:crosses val="autoZero"/>
        <c:auto val="1"/>
        <c:lblAlgn val="ctr"/>
        <c:lblOffset val="100"/>
        <c:noMultiLvlLbl val="0"/>
      </c:catAx>
      <c:valAx>
        <c:axId val="906050815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alpha val="7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906058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Pretendard" panose="02000503000000020004" pitchFamily="50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79208164672849"/>
          <c:y val="9.2837905434829143E-2"/>
          <c:w val="0.29927130459057583"/>
          <c:h val="0.761273957453296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성비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A1-4ED6-B232-32D158B8C91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A1-4ED6-B232-32D158B8C91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BA1-4ED6-B232-32D158B8C915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BA1-4ED6-B232-32D158B8C915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BA1-4ED6-B232-32D158B8C915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BA1-4ED6-B232-32D158B8C9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10이하</c:v>
                </c:pt>
                <c:pt idx="1">
                  <c:v>2030</c:v>
                </c:pt>
                <c:pt idx="2">
                  <c:v>4050</c:v>
                </c:pt>
                <c:pt idx="3">
                  <c:v>60이상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0.246</c:v>
                </c:pt>
                <c:pt idx="1">
                  <c:v>9.8000000000000004E-2</c:v>
                </c:pt>
                <c:pt idx="2">
                  <c:v>0.38300000000000001</c:v>
                </c:pt>
                <c:pt idx="3">
                  <c:v>0.27100000000000002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A1-4ED6-B232-32D158B8C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314387211367674E-2"/>
          <c:y val="5.2385015189283853E-2"/>
          <c:w val="0.16300355859301285"/>
          <c:h val="0.761817320917228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079208164672849"/>
          <c:y val="9.2837905434829143E-2"/>
          <c:w val="0.29927130459057583"/>
          <c:h val="0.7612739574532965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성비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62-4BA1-ACDE-9C8FF4750FC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62-4BA1-ACDE-9C8FF4750FC7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62-4BA1-ACDE-9C8FF4750FC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62-4BA1-ACDE-9C8FF4750FC7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962-4BA1-ACDE-9C8FF4750FC7}"/>
              </c:ext>
            </c:extLst>
          </c:dPt>
          <c:dPt>
            <c:idx val="5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962-4BA1-ACDE-9C8FF4750FC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10이하</c:v>
                </c:pt>
                <c:pt idx="1">
                  <c:v>2030</c:v>
                </c:pt>
                <c:pt idx="2">
                  <c:v>4050</c:v>
                </c:pt>
                <c:pt idx="3">
                  <c:v>60이상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0.25600000000000001</c:v>
                </c:pt>
                <c:pt idx="1">
                  <c:v>0.251</c:v>
                </c:pt>
                <c:pt idx="2">
                  <c:v>0.311</c:v>
                </c:pt>
                <c:pt idx="3">
                  <c:v>0.17899999999999999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962-4BA1-ACDE-9C8FF4750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314387211367674E-2"/>
          <c:y val="5.2385015189283853E-2"/>
          <c:w val="0.16300355859301285"/>
          <c:h val="0.7618173209172283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송파구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F70-49C4-BA01-068A97B4799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0.42799999999999999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6-4090-8807-602B0E3889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서울시 평균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0.41599999999999998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6-4090-8807-602B0E38890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75466175"/>
        <c:axId val="1075467135"/>
      </c:barChart>
      <c:catAx>
        <c:axId val="107546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pPr>
            <a:endParaRPr lang="ko-KR"/>
          </a:p>
        </c:txPr>
        <c:crossAx val="1075467135"/>
        <c:crosses val="autoZero"/>
        <c:auto val="1"/>
        <c:lblAlgn val="ctr"/>
        <c:lblOffset val="100"/>
        <c:noMultiLvlLbl val="0"/>
      </c:catAx>
      <c:valAx>
        <c:axId val="10754671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75466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0.29482</cdr:x>
      <cdr:y>0.75756</cdr:y>
    </cdr:from>
    <cdr:to>
      <cdr:x>0.37729</cdr:x>
      <cdr:y>0.81652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EBE71A-1AC0-7DF2-9ECA-B872F028AA59}"/>
            </a:ext>
          </a:extLst>
        </cdr:cNvPr>
        <cdr:cNvSpPr txBox="1"/>
      </cdr:nvSpPr>
      <cdr:spPr>
        <a:xfrm xmlns:a="http://schemas.openxmlformats.org/drawingml/2006/main">
          <a:off x="2094059" y="3952215"/>
          <a:ext cx="585787" cy="30761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200" kern="120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rPr>
            <a:t>-1.97</a:t>
          </a:r>
          <a:endParaRPr lang="ko-KR" altLang="en-US" sz="1200" kern="1200">
            <a:solidFill>
              <a:srgbClr val="FF0000"/>
            </a:solidFill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endParaRPr>
        </a:p>
      </cdr:txBody>
    </cdr:sp>
  </cdr:relSizeAnchor>
  <cdr:relSizeAnchor xmlns:cdr="http://schemas.openxmlformats.org/drawingml/2006/chartDrawing">
    <cdr:from>
      <cdr:x>0.38451</cdr:x>
      <cdr:y>0.77277</cdr:y>
    </cdr:from>
    <cdr:to>
      <cdr:x>0.46698</cdr:x>
      <cdr:y>0.83173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93C31E89-4E64-0571-75E8-E7EA96B86A7A}"/>
            </a:ext>
          </a:extLst>
        </cdr:cNvPr>
        <cdr:cNvSpPr txBox="1"/>
      </cdr:nvSpPr>
      <cdr:spPr>
        <a:xfrm xmlns:a="http://schemas.openxmlformats.org/drawingml/2006/main">
          <a:off x="2731147" y="4108280"/>
          <a:ext cx="585787" cy="3134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 kern="120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rPr>
            <a:t>-1.25</a:t>
          </a:r>
          <a:endParaRPr lang="ko-KR" altLang="en-US" sz="1200" kern="1200">
            <a:solidFill>
              <a:srgbClr val="FF0000"/>
            </a:solidFill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8C710-E8D7-44FF-A28A-BD6D85ADC738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FE8E5-AEA9-4919-8851-EED4F822B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2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대시보드 예시 이미지</a:t>
            </a:r>
            <a:r>
              <a:rPr lang="en-US" altLang="ko-KR"/>
              <a:t>(1)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FE8E5-AEA9-4919-8851-EED4F822B3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7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대시보드 예시 이미지</a:t>
            </a:r>
            <a:r>
              <a:rPr lang="en-US" altLang="ko-KR"/>
              <a:t>(2)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FE8E5-AEA9-4919-8851-EED4F822B3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5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대시보드 예시 이미지</a:t>
            </a:r>
            <a:r>
              <a:rPr lang="en-US" altLang="ko-KR"/>
              <a:t>(3)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FE8E5-AEA9-4919-8851-EED4F822B3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189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A44A-63B2-E578-9A9C-C60A0A1E2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AB2C30-B888-8D15-DA1A-86110C01D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4BE4EE-AAFE-C9E8-801D-E0E440424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대시보드 예시 이미지</a:t>
            </a:r>
            <a:r>
              <a:rPr lang="en-US" altLang="ko-KR"/>
              <a:t>(4)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6160AC-0275-0E7E-A706-F6AD13FCF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FE8E5-AEA9-4919-8851-EED4F822B3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대시보드 예시 이미지</a:t>
            </a:r>
            <a:r>
              <a:rPr lang="en-US" altLang="ko-KR"/>
              <a:t>(5)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FE8E5-AEA9-4919-8851-EED4F822B3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93DBE-3955-8D7B-8782-7ABD3BCD4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239BD7-645E-B24E-E6C6-BD25572DF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726C83-36E0-268A-B94B-CB3F92ED6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대시보드 예시 이미지</a:t>
            </a:r>
            <a:r>
              <a:rPr lang="en-US" altLang="ko-KR"/>
              <a:t>(6)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4D6BF-A49D-99D5-4A0E-7F7DB48C5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FE8E5-AEA9-4919-8851-EED4F822B3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0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E40F-F412-CADA-5CF5-10092ACA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AF4B57-C264-B5C9-714B-8E1E83C3C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43A791-1EEB-7037-755A-07E48CC55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대시보드 예시 이미지</a:t>
            </a:r>
            <a:r>
              <a:rPr lang="en-US" altLang="ko-KR"/>
              <a:t>(7)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A0E38D-77CD-102B-1313-DB8263CB5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FE8E5-AEA9-4919-8851-EED4F822B3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34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3D72C-889A-87F0-F542-8FE99C74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200AB2-42B2-AC0A-7089-10717648D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F23CF5-0145-7E34-224E-BF4A0C077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대시보드 예시 이미지</a:t>
            </a:r>
            <a:r>
              <a:rPr lang="en-US" altLang="ko-KR"/>
              <a:t>(8)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112EF-C9DC-BB84-3FFB-20331BA0C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FE8E5-AEA9-4919-8851-EED4F822B3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94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117" Type="http://schemas.openxmlformats.org/officeDocument/2006/relationships/image" Target="../media/image119.png"/><Relationship Id="rId21" Type="http://schemas.openxmlformats.org/officeDocument/2006/relationships/image" Target="../media/image23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63" Type="http://schemas.openxmlformats.org/officeDocument/2006/relationships/image" Target="../media/image65.png"/><Relationship Id="rId68" Type="http://schemas.openxmlformats.org/officeDocument/2006/relationships/image" Target="../media/image70.png"/><Relationship Id="rId84" Type="http://schemas.openxmlformats.org/officeDocument/2006/relationships/image" Target="../media/image86.png"/><Relationship Id="rId89" Type="http://schemas.openxmlformats.org/officeDocument/2006/relationships/image" Target="../media/image91.png"/><Relationship Id="rId112" Type="http://schemas.openxmlformats.org/officeDocument/2006/relationships/image" Target="../media/image114.png"/><Relationship Id="rId16" Type="http://schemas.openxmlformats.org/officeDocument/2006/relationships/image" Target="../media/image18.png"/><Relationship Id="rId107" Type="http://schemas.openxmlformats.org/officeDocument/2006/relationships/image" Target="../media/image109.png"/><Relationship Id="rId11" Type="http://schemas.openxmlformats.org/officeDocument/2006/relationships/image" Target="../media/image13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74" Type="http://schemas.openxmlformats.org/officeDocument/2006/relationships/image" Target="../media/image76.png"/><Relationship Id="rId79" Type="http://schemas.openxmlformats.org/officeDocument/2006/relationships/image" Target="../media/image81.png"/><Relationship Id="rId102" Type="http://schemas.openxmlformats.org/officeDocument/2006/relationships/image" Target="../media/image104.png"/><Relationship Id="rId123" Type="http://schemas.openxmlformats.org/officeDocument/2006/relationships/image" Target="../media/image125.png"/><Relationship Id="rId128" Type="http://schemas.openxmlformats.org/officeDocument/2006/relationships/image" Target="../media/image130.png"/><Relationship Id="rId5" Type="http://schemas.openxmlformats.org/officeDocument/2006/relationships/image" Target="../media/image6.png"/><Relationship Id="rId90" Type="http://schemas.openxmlformats.org/officeDocument/2006/relationships/image" Target="../media/image92.png"/><Relationship Id="rId95" Type="http://schemas.openxmlformats.org/officeDocument/2006/relationships/image" Target="../media/image97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64" Type="http://schemas.openxmlformats.org/officeDocument/2006/relationships/image" Target="../media/image66.png"/><Relationship Id="rId69" Type="http://schemas.openxmlformats.org/officeDocument/2006/relationships/image" Target="../media/image71.png"/><Relationship Id="rId113" Type="http://schemas.openxmlformats.org/officeDocument/2006/relationships/image" Target="../media/image115.png"/><Relationship Id="rId118" Type="http://schemas.openxmlformats.org/officeDocument/2006/relationships/image" Target="../media/image120.png"/><Relationship Id="rId80" Type="http://schemas.openxmlformats.org/officeDocument/2006/relationships/image" Target="../media/image82.png"/><Relationship Id="rId85" Type="http://schemas.openxmlformats.org/officeDocument/2006/relationships/image" Target="../media/image87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59" Type="http://schemas.openxmlformats.org/officeDocument/2006/relationships/image" Target="../media/image61.png"/><Relationship Id="rId103" Type="http://schemas.openxmlformats.org/officeDocument/2006/relationships/image" Target="../media/image105.png"/><Relationship Id="rId108" Type="http://schemas.openxmlformats.org/officeDocument/2006/relationships/image" Target="../media/image110.png"/><Relationship Id="rId124" Type="http://schemas.openxmlformats.org/officeDocument/2006/relationships/image" Target="../media/image126.png"/><Relationship Id="rId54" Type="http://schemas.openxmlformats.org/officeDocument/2006/relationships/image" Target="../media/image56.png"/><Relationship Id="rId70" Type="http://schemas.openxmlformats.org/officeDocument/2006/relationships/image" Target="../media/image72.png"/><Relationship Id="rId75" Type="http://schemas.openxmlformats.org/officeDocument/2006/relationships/image" Target="../media/image77.png"/><Relationship Id="rId91" Type="http://schemas.openxmlformats.org/officeDocument/2006/relationships/image" Target="../media/image93.png"/><Relationship Id="rId9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49" Type="http://schemas.openxmlformats.org/officeDocument/2006/relationships/image" Target="../media/image51.png"/><Relationship Id="rId114" Type="http://schemas.openxmlformats.org/officeDocument/2006/relationships/image" Target="../media/image116.png"/><Relationship Id="rId119" Type="http://schemas.openxmlformats.org/officeDocument/2006/relationships/image" Target="../media/image121.png"/><Relationship Id="rId44" Type="http://schemas.openxmlformats.org/officeDocument/2006/relationships/image" Target="../media/image46.png"/><Relationship Id="rId60" Type="http://schemas.openxmlformats.org/officeDocument/2006/relationships/image" Target="../media/image62.png"/><Relationship Id="rId65" Type="http://schemas.openxmlformats.org/officeDocument/2006/relationships/image" Target="../media/image67.png"/><Relationship Id="rId81" Type="http://schemas.openxmlformats.org/officeDocument/2006/relationships/image" Target="../media/image83.png"/><Relationship Id="rId86" Type="http://schemas.openxmlformats.org/officeDocument/2006/relationships/image" Target="../media/image88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9" Type="http://schemas.openxmlformats.org/officeDocument/2006/relationships/image" Target="../media/image41.png"/><Relationship Id="rId109" Type="http://schemas.openxmlformats.org/officeDocument/2006/relationships/image" Target="../media/image111.pn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76" Type="http://schemas.openxmlformats.org/officeDocument/2006/relationships/image" Target="../media/image78.png"/><Relationship Id="rId97" Type="http://schemas.openxmlformats.org/officeDocument/2006/relationships/image" Target="../media/image99.png"/><Relationship Id="rId104" Type="http://schemas.openxmlformats.org/officeDocument/2006/relationships/image" Target="../media/image106.png"/><Relationship Id="rId120" Type="http://schemas.openxmlformats.org/officeDocument/2006/relationships/image" Target="../media/image122.png"/><Relationship Id="rId125" Type="http://schemas.openxmlformats.org/officeDocument/2006/relationships/image" Target="../media/image127.png"/><Relationship Id="rId7" Type="http://schemas.microsoft.com/office/2007/relationships/hdphoto" Target="../media/hdphoto1.wdp"/><Relationship Id="rId71" Type="http://schemas.openxmlformats.org/officeDocument/2006/relationships/image" Target="../media/image73.png"/><Relationship Id="rId92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31.png"/><Relationship Id="rId24" Type="http://schemas.openxmlformats.org/officeDocument/2006/relationships/image" Target="../media/image26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66" Type="http://schemas.openxmlformats.org/officeDocument/2006/relationships/image" Target="../media/image68.png"/><Relationship Id="rId87" Type="http://schemas.openxmlformats.org/officeDocument/2006/relationships/image" Target="../media/image89.png"/><Relationship Id="rId110" Type="http://schemas.openxmlformats.org/officeDocument/2006/relationships/image" Target="../media/image112.png"/><Relationship Id="rId115" Type="http://schemas.openxmlformats.org/officeDocument/2006/relationships/image" Target="../media/image117.png"/><Relationship Id="rId61" Type="http://schemas.openxmlformats.org/officeDocument/2006/relationships/image" Target="../media/image63.png"/><Relationship Id="rId82" Type="http://schemas.openxmlformats.org/officeDocument/2006/relationships/image" Target="../media/image84.png"/><Relationship Id="rId19" Type="http://schemas.openxmlformats.org/officeDocument/2006/relationships/image" Target="../media/image21.png"/><Relationship Id="rId14" Type="http://schemas.openxmlformats.org/officeDocument/2006/relationships/image" Target="../media/image16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56" Type="http://schemas.openxmlformats.org/officeDocument/2006/relationships/image" Target="../media/image58.png"/><Relationship Id="rId77" Type="http://schemas.openxmlformats.org/officeDocument/2006/relationships/image" Target="../media/image79.png"/><Relationship Id="rId100" Type="http://schemas.openxmlformats.org/officeDocument/2006/relationships/image" Target="../media/image102.png"/><Relationship Id="rId105" Type="http://schemas.openxmlformats.org/officeDocument/2006/relationships/image" Target="../media/image107.png"/><Relationship Id="rId126" Type="http://schemas.openxmlformats.org/officeDocument/2006/relationships/image" Target="../media/image128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Relationship Id="rId72" Type="http://schemas.openxmlformats.org/officeDocument/2006/relationships/image" Target="../media/image74.png"/><Relationship Id="rId93" Type="http://schemas.openxmlformats.org/officeDocument/2006/relationships/image" Target="../media/image95.png"/><Relationship Id="rId98" Type="http://schemas.openxmlformats.org/officeDocument/2006/relationships/image" Target="../media/image100.png"/><Relationship Id="rId121" Type="http://schemas.openxmlformats.org/officeDocument/2006/relationships/image" Target="../media/image123.png"/><Relationship Id="rId3" Type="http://schemas.openxmlformats.org/officeDocument/2006/relationships/image" Target="../media/image7.png"/><Relationship Id="rId25" Type="http://schemas.openxmlformats.org/officeDocument/2006/relationships/image" Target="../media/image27.png"/><Relationship Id="rId46" Type="http://schemas.openxmlformats.org/officeDocument/2006/relationships/image" Target="../media/image48.png"/><Relationship Id="rId67" Type="http://schemas.openxmlformats.org/officeDocument/2006/relationships/image" Target="../media/image69.png"/><Relationship Id="rId116" Type="http://schemas.openxmlformats.org/officeDocument/2006/relationships/image" Target="../media/image118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62" Type="http://schemas.openxmlformats.org/officeDocument/2006/relationships/image" Target="../media/image64.png"/><Relationship Id="rId83" Type="http://schemas.openxmlformats.org/officeDocument/2006/relationships/image" Target="../media/image85.png"/><Relationship Id="rId88" Type="http://schemas.openxmlformats.org/officeDocument/2006/relationships/image" Target="../media/image90.png"/><Relationship Id="rId111" Type="http://schemas.openxmlformats.org/officeDocument/2006/relationships/image" Target="../media/image113.png"/><Relationship Id="rId15" Type="http://schemas.openxmlformats.org/officeDocument/2006/relationships/image" Target="../media/image17.png"/><Relationship Id="rId36" Type="http://schemas.openxmlformats.org/officeDocument/2006/relationships/image" Target="../media/image38.png"/><Relationship Id="rId57" Type="http://schemas.openxmlformats.org/officeDocument/2006/relationships/image" Target="../media/image59.png"/><Relationship Id="rId106" Type="http://schemas.openxmlformats.org/officeDocument/2006/relationships/image" Target="../media/image108.png"/><Relationship Id="rId127" Type="http://schemas.openxmlformats.org/officeDocument/2006/relationships/image" Target="../media/image129.png"/><Relationship Id="rId10" Type="http://schemas.openxmlformats.org/officeDocument/2006/relationships/image" Target="../media/image12.png"/><Relationship Id="rId31" Type="http://schemas.openxmlformats.org/officeDocument/2006/relationships/image" Target="../media/image33.png"/><Relationship Id="rId52" Type="http://schemas.openxmlformats.org/officeDocument/2006/relationships/image" Target="../media/image54.png"/><Relationship Id="rId73" Type="http://schemas.openxmlformats.org/officeDocument/2006/relationships/image" Target="../media/image75.png"/><Relationship Id="rId78" Type="http://schemas.openxmlformats.org/officeDocument/2006/relationships/image" Target="../media/image80.png"/><Relationship Id="rId94" Type="http://schemas.openxmlformats.org/officeDocument/2006/relationships/image" Target="../media/image96.png"/><Relationship Id="rId99" Type="http://schemas.openxmlformats.org/officeDocument/2006/relationships/image" Target="../media/image101.png"/><Relationship Id="rId101" Type="http://schemas.openxmlformats.org/officeDocument/2006/relationships/image" Target="../media/image103.png"/><Relationship Id="rId122" Type="http://schemas.openxmlformats.org/officeDocument/2006/relationships/image" Target="../media/image124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7.png"/><Relationship Id="rId21" Type="http://schemas.openxmlformats.org/officeDocument/2006/relationships/image" Target="../media/image32.png"/><Relationship Id="rId42" Type="http://schemas.openxmlformats.org/officeDocument/2006/relationships/image" Target="../media/image145.png"/><Relationship Id="rId63" Type="http://schemas.openxmlformats.org/officeDocument/2006/relationships/image" Target="../media/image166.png"/><Relationship Id="rId84" Type="http://schemas.openxmlformats.org/officeDocument/2006/relationships/image" Target="../media/image185.png"/><Relationship Id="rId16" Type="http://schemas.openxmlformats.org/officeDocument/2006/relationships/image" Target="../media/image27.png"/><Relationship Id="rId107" Type="http://schemas.openxmlformats.org/officeDocument/2006/relationships/image" Target="../media/image207.png"/><Relationship Id="rId11" Type="http://schemas.openxmlformats.org/officeDocument/2006/relationships/image" Target="../media/image22.png"/><Relationship Id="rId32" Type="http://schemas.openxmlformats.org/officeDocument/2006/relationships/image" Target="../media/image135.png"/><Relationship Id="rId37" Type="http://schemas.openxmlformats.org/officeDocument/2006/relationships/image" Target="../media/image140.png"/><Relationship Id="rId53" Type="http://schemas.openxmlformats.org/officeDocument/2006/relationships/image" Target="../media/image156.png"/><Relationship Id="rId58" Type="http://schemas.openxmlformats.org/officeDocument/2006/relationships/image" Target="../media/image161.png"/><Relationship Id="rId74" Type="http://schemas.openxmlformats.org/officeDocument/2006/relationships/image" Target="../media/image177.png"/><Relationship Id="rId79" Type="http://schemas.openxmlformats.org/officeDocument/2006/relationships/image" Target="../media/image7.png"/><Relationship Id="rId102" Type="http://schemas.openxmlformats.org/officeDocument/2006/relationships/image" Target="../media/image202.png"/><Relationship Id="rId123" Type="http://schemas.openxmlformats.org/officeDocument/2006/relationships/image" Target="../media/image10.png"/><Relationship Id="rId128" Type="http://schemas.openxmlformats.org/officeDocument/2006/relationships/chart" Target="../charts/chart3.xml"/><Relationship Id="rId5" Type="http://schemas.openxmlformats.org/officeDocument/2006/relationships/image" Target="../media/image16.png"/><Relationship Id="rId90" Type="http://schemas.openxmlformats.org/officeDocument/2006/relationships/image" Target="../media/image190.png"/><Relationship Id="rId95" Type="http://schemas.openxmlformats.org/officeDocument/2006/relationships/image" Target="../media/image19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43" Type="http://schemas.openxmlformats.org/officeDocument/2006/relationships/image" Target="../media/image146.png"/><Relationship Id="rId48" Type="http://schemas.openxmlformats.org/officeDocument/2006/relationships/image" Target="../media/image151.png"/><Relationship Id="rId64" Type="http://schemas.openxmlformats.org/officeDocument/2006/relationships/image" Target="../media/image167.png"/><Relationship Id="rId69" Type="http://schemas.openxmlformats.org/officeDocument/2006/relationships/image" Target="../media/image172.png"/><Relationship Id="rId113" Type="http://schemas.openxmlformats.org/officeDocument/2006/relationships/image" Target="../media/image213.png"/><Relationship Id="rId118" Type="http://schemas.openxmlformats.org/officeDocument/2006/relationships/image" Target="../media/image218.png"/><Relationship Id="rId134" Type="http://schemas.microsoft.com/office/2007/relationships/hdphoto" Target="../media/hdphoto3.wdp"/><Relationship Id="rId80" Type="http://schemas.openxmlformats.org/officeDocument/2006/relationships/image" Target="../media/image181.png"/><Relationship Id="rId85" Type="http://schemas.openxmlformats.org/officeDocument/2006/relationships/image" Target="../media/image186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59" Type="http://schemas.openxmlformats.org/officeDocument/2006/relationships/image" Target="../media/image162.png"/><Relationship Id="rId103" Type="http://schemas.openxmlformats.org/officeDocument/2006/relationships/image" Target="../media/image203.png"/><Relationship Id="rId108" Type="http://schemas.openxmlformats.org/officeDocument/2006/relationships/image" Target="../media/image208.png"/><Relationship Id="rId124" Type="http://schemas.openxmlformats.org/officeDocument/2006/relationships/chart" Target="../charts/chart1.xml"/><Relationship Id="rId129" Type="http://schemas.openxmlformats.org/officeDocument/2006/relationships/chart" Target="../charts/chart4.xml"/><Relationship Id="rId54" Type="http://schemas.openxmlformats.org/officeDocument/2006/relationships/image" Target="../media/image157.png"/><Relationship Id="rId70" Type="http://schemas.openxmlformats.org/officeDocument/2006/relationships/image" Target="../media/image173.png"/><Relationship Id="rId75" Type="http://schemas.openxmlformats.org/officeDocument/2006/relationships/image" Target="../media/image178.png"/><Relationship Id="rId91" Type="http://schemas.openxmlformats.org/officeDocument/2006/relationships/image" Target="../media/image191.png"/><Relationship Id="rId9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23" Type="http://schemas.openxmlformats.org/officeDocument/2006/relationships/image" Target="../media/image34.png"/><Relationship Id="rId28" Type="http://schemas.openxmlformats.org/officeDocument/2006/relationships/image" Target="../media/image131.png"/><Relationship Id="rId49" Type="http://schemas.openxmlformats.org/officeDocument/2006/relationships/image" Target="../media/image152.png"/><Relationship Id="rId114" Type="http://schemas.openxmlformats.org/officeDocument/2006/relationships/image" Target="../media/image214.png"/><Relationship Id="rId119" Type="http://schemas.openxmlformats.org/officeDocument/2006/relationships/image" Target="../media/image219.png"/><Relationship Id="rId44" Type="http://schemas.openxmlformats.org/officeDocument/2006/relationships/image" Target="../media/image147.png"/><Relationship Id="rId60" Type="http://schemas.openxmlformats.org/officeDocument/2006/relationships/image" Target="../media/image163.png"/><Relationship Id="rId65" Type="http://schemas.openxmlformats.org/officeDocument/2006/relationships/image" Target="../media/image168.png"/><Relationship Id="rId81" Type="http://schemas.openxmlformats.org/officeDocument/2006/relationships/image" Target="../media/image182.png"/><Relationship Id="rId86" Type="http://schemas.microsoft.com/office/2007/relationships/hdphoto" Target="../media/hdphoto2.wdp"/><Relationship Id="rId130" Type="http://schemas.openxmlformats.org/officeDocument/2006/relationships/image" Target="../media/image9.png"/><Relationship Id="rId135" Type="http://schemas.openxmlformats.org/officeDocument/2006/relationships/image" Target="../media/image226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142.png"/><Relationship Id="rId109" Type="http://schemas.openxmlformats.org/officeDocument/2006/relationships/image" Target="../media/image209.png"/><Relationship Id="rId34" Type="http://schemas.openxmlformats.org/officeDocument/2006/relationships/image" Target="../media/image137.png"/><Relationship Id="rId50" Type="http://schemas.openxmlformats.org/officeDocument/2006/relationships/image" Target="../media/image153.png"/><Relationship Id="rId55" Type="http://schemas.openxmlformats.org/officeDocument/2006/relationships/image" Target="../media/image158.png"/><Relationship Id="rId76" Type="http://schemas.openxmlformats.org/officeDocument/2006/relationships/image" Target="../media/image179.png"/><Relationship Id="rId97" Type="http://schemas.openxmlformats.org/officeDocument/2006/relationships/image" Target="../media/image197.png"/><Relationship Id="rId104" Type="http://schemas.openxmlformats.org/officeDocument/2006/relationships/image" Target="../media/image204.png"/><Relationship Id="rId120" Type="http://schemas.openxmlformats.org/officeDocument/2006/relationships/image" Target="../media/image220.png"/><Relationship Id="rId125" Type="http://schemas.openxmlformats.org/officeDocument/2006/relationships/chart" Target="../charts/chart2.xml"/><Relationship Id="rId7" Type="http://schemas.openxmlformats.org/officeDocument/2006/relationships/image" Target="../media/image18.png"/><Relationship Id="rId71" Type="http://schemas.openxmlformats.org/officeDocument/2006/relationships/image" Target="../media/image174.png"/><Relationship Id="rId92" Type="http://schemas.openxmlformats.org/officeDocument/2006/relationships/image" Target="../media/image192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32.png"/><Relationship Id="rId24" Type="http://schemas.openxmlformats.org/officeDocument/2006/relationships/image" Target="../media/image35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66" Type="http://schemas.openxmlformats.org/officeDocument/2006/relationships/image" Target="../media/image169.png"/><Relationship Id="rId87" Type="http://schemas.openxmlformats.org/officeDocument/2006/relationships/image" Target="../media/image187.png"/><Relationship Id="rId110" Type="http://schemas.openxmlformats.org/officeDocument/2006/relationships/image" Target="../media/image210.png"/><Relationship Id="rId115" Type="http://schemas.openxmlformats.org/officeDocument/2006/relationships/image" Target="../media/image215.png"/><Relationship Id="rId131" Type="http://schemas.microsoft.com/office/2007/relationships/hdphoto" Target="../media/hdphoto1.wdp"/><Relationship Id="rId61" Type="http://schemas.openxmlformats.org/officeDocument/2006/relationships/image" Target="../media/image164.png"/><Relationship Id="rId82" Type="http://schemas.openxmlformats.org/officeDocument/2006/relationships/image" Target="../media/image183.pn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56" Type="http://schemas.openxmlformats.org/officeDocument/2006/relationships/image" Target="../media/image159.png"/><Relationship Id="rId77" Type="http://schemas.openxmlformats.org/officeDocument/2006/relationships/image" Target="../media/image180.png"/><Relationship Id="rId100" Type="http://schemas.openxmlformats.org/officeDocument/2006/relationships/image" Target="../media/image200.png"/><Relationship Id="rId105" Type="http://schemas.openxmlformats.org/officeDocument/2006/relationships/image" Target="../media/image205.png"/><Relationship Id="rId126" Type="http://schemas.openxmlformats.org/officeDocument/2006/relationships/image" Target="../media/image223.png"/><Relationship Id="rId8" Type="http://schemas.openxmlformats.org/officeDocument/2006/relationships/image" Target="../media/image19.png"/><Relationship Id="rId51" Type="http://schemas.openxmlformats.org/officeDocument/2006/relationships/image" Target="../media/image154.png"/><Relationship Id="rId72" Type="http://schemas.openxmlformats.org/officeDocument/2006/relationships/image" Target="../media/image175.png"/><Relationship Id="rId93" Type="http://schemas.openxmlformats.org/officeDocument/2006/relationships/image" Target="../media/image193.png"/><Relationship Id="rId98" Type="http://schemas.openxmlformats.org/officeDocument/2006/relationships/image" Target="../media/image198.png"/><Relationship Id="rId121" Type="http://schemas.openxmlformats.org/officeDocument/2006/relationships/image" Target="../media/image221.png"/><Relationship Id="rId3" Type="http://schemas.openxmlformats.org/officeDocument/2006/relationships/image" Target="../media/image14.png"/><Relationship Id="rId25" Type="http://schemas.openxmlformats.org/officeDocument/2006/relationships/image" Target="../media/image36.png"/><Relationship Id="rId46" Type="http://schemas.openxmlformats.org/officeDocument/2006/relationships/image" Target="../media/image149.png"/><Relationship Id="rId67" Type="http://schemas.openxmlformats.org/officeDocument/2006/relationships/image" Target="../media/image170.png"/><Relationship Id="rId116" Type="http://schemas.openxmlformats.org/officeDocument/2006/relationships/image" Target="../media/image216.png"/><Relationship Id="rId20" Type="http://schemas.openxmlformats.org/officeDocument/2006/relationships/image" Target="../media/image31.png"/><Relationship Id="rId41" Type="http://schemas.openxmlformats.org/officeDocument/2006/relationships/image" Target="../media/image144.png"/><Relationship Id="rId62" Type="http://schemas.openxmlformats.org/officeDocument/2006/relationships/image" Target="../media/image165.png"/><Relationship Id="rId83" Type="http://schemas.openxmlformats.org/officeDocument/2006/relationships/image" Target="../media/image184.png"/><Relationship Id="rId88" Type="http://schemas.openxmlformats.org/officeDocument/2006/relationships/image" Target="../media/image188.png"/><Relationship Id="rId111" Type="http://schemas.openxmlformats.org/officeDocument/2006/relationships/image" Target="../media/image211.png"/><Relationship Id="rId132" Type="http://schemas.openxmlformats.org/officeDocument/2006/relationships/image" Target="../media/image8.png"/><Relationship Id="rId15" Type="http://schemas.openxmlformats.org/officeDocument/2006/relationships/image" Target="../media/image26.png"/><Relationship Id="rId36" Type="http://schemas.openxmlformats.org/officeDocument/2006/relationships/image" Target="../media/image139.png"/><Relationship Id="rId57" Type="http://schemas.openxmlformats.org/officeDocument/2006/relationships/image" Target="../media/image160.png"/><Relationship Id="rId106" Type="http://schemas.openxmlformats.org/officeDocument/2006/relationships/image" Target="../media/image206.png"/><Relationship Id="rId127" Type="http://schemas.openxmlformats.org/officeDocument/2006/relationships/image" Target="../media/image224.png"/><Relationship Id="rId10" Type="http://schemas.openxmlformats.org/officeDocument/2006/relationships/image" Target="../media/image21.png"/><Relationship Id="rId31" Type="http://schemas.openxmlformats.org/officeDocument/2006/relationships/image" Target="../media/image134.png"/><Relationship Id="rId52" Type="http://schemas.openxmlformats.org/officeDocument/2006/relationships/image" Target="../media/image155.png"/><Relationship Id="rId73" Type="http://schemas.openxmlformats.org/officeDocument/2006/relationships/image" Target="../media/image176.png"/><Relationship Id="rId78" Type="http://schemas.openxmlformats.org/officeDocument/2006/relationships/image" Target="../media/image6.png"/><Relationship Id="rId94" Type="http://schemas.openxmlformats.org/officeDocument/2006/relationships/image" Target="../media/image194.png"/><Relationship Id="rId99" Type="http://schemas.openxmlformats.org/officeDocument/2006/relationships/image" Target="../media/image199.png"/><Relationship Id="rId101" Type="http://schemas.openxmlformats.org/officeDocument/2006/relationships/image" Target="../media/image201.png"/><Relationship Id="rId122" Type="http://schemas.openxmlformats.org/officeDocument/2006/relationships/image" Target="../media/image22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26" Type="http://schemas.openxmlformats.org/officeDocument/2006/relationships/image" Target="../media/image37.png"/><Relationship Id="rId47" Type="http://schemas.openxmlformats.org/officeDocument/2006/relationships/image" Target="../media/image150.png"/><Relationship Id="rId68" Type="http://schemas.openxmlformats.org/officeDocument/2006/relationships/image" Target="../media/image171.png"/><Relationship Id="rId89" Type="http://schemas.openxmlformats.org/officeDocument/2006/relationships/image" Target="../media/image189.png"/><Relationship Id="rId112" Type="http://schemas.openxmlformats.org/officeDocument/2006/relationships/image" Target="../media/image212.png"/><Relationship Id="rId133" Type="http://schemas.openxmlformats.org/officeDocument/2006/relationships/image" Target="../media/image225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7.png"/><Relationship Id="rId21" Type="http://schemas.openxmlformats.org/officeDocument/2006/relationships/image" Target="../media/image32.png"/><Relationship Id="rId42" Type="http://schemas.openxmlformats.org/officeDocument/2006/relationships/image" Target="../media/image145.png"/><Relationship Id="rId47" Type="http://schemas.openxmlformats.org/officeDocument/2006/relationships/image" Target="../media/image150.png"/><Relationship Id="rId63" Type="http://schemas.openxmlformats.org/officeDocument/2006/relationships/image" Target="../media/image166.png"/><Relationship Id="rId68" Type="http://schemas.openxmlformats.org/officeDocument/2006/relationships/image" Target="../media/image171.png"/><Relationship Id="rId84" Type="http://schemas.openxmlformats.org/officeDocument/2006/relationships/image" Target="../media/image185.png"/><Relationship Id="rId89" Type="http://schemas.openxmlformats.org/officeDocument/2006/relationships/image" Target="../media/image189.png"/><Relationship Id="rId112" Type="http://schemas.openxmlformats.org/officeDocument/2006/relationships/image" Target="../media/image212.png"/><Relationship Id="rId16" Type="http://schemas.openxmlformats.org/officeDocument/2006/relationships/image" Target="../media/image27.png"/><Relationship Id="rId107" Type="http://schemas.openxmlformats.org/officeDocument/2006/relationships/image" Target="../media/image207.png"/><Relationship Id="rId11" Type="http://schemas.openxmlformats.org/officeDocument/2006/relationships/image" Target="../media/image22.png"/><Relationship Id="rId32" Type="http://schemas.openxmlformats.org/officeDocument/2006/relationships/image" Target="../media/image135.png"/><Relationship Id="rId37" Type="http://schemas.openxmlformats.org/officeDocument/2006/relationships/image" Target="../media/image140.png"/><Relationship Id="rId53" Type="http://schemas.openxmlformats.org/officeDocument/2006/relationships/image" Target="../media/image156.png"/><Relationship Id="rId58" Type="http://schemas.openxmlformats.org/officeDocument/2006/relationships/image" Target="../media/image161.png"/><Relationship Id="rId74" Type="http://schemas.openxmlformats.org/officeDocument/2006/relationships/image" Target="../media/image177.png"/><Relationship Id="rId79" Type="http://schemas.openxmlformats.org/officeDocument/2006/relationships/image" Target="../media/image7.png"/><Relationship Id="rId102" Type="http://schemas.openxmlformats.org/officeDocument/2006/relationships/image" Target="../media/image202.png"/><Relationship Id="rId123" Type="http://schemas.openxmlformats.org/officeDocument/2006/relationships/image" Target="../media/image8.png"/><Relationship Id="rId128" Type="http://schemas.openxmlformats.org/officeDocument/2006/relationships/image" Target="../media/image228.svg"/><Relationship Id="rId5" Type="http://schemas.openxmlformats.org/officeDocument/2006/relationships/image" Target="../media/image16.png"/><Relationship Id="rId90" Type="http://schemas.openxmlformats.org/officeDocument/2006/relationships/image" Target="../media/image190.png"/><Relationship Id="rId95" Type="http://schemas.openxmlformats.org/officeDocument/2006/relationships/image" Target="../media/image19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43" Type="http://schemas.openxmlformats.org/officeDocument/2006/relationships/image" Target="../media/image146.png"/><Relationship Id="rId48" Type="http://schemas.openxmlformats.org/officeDocument/2006/relationships/image" Target="../media/image151.png"/><Relationship Id="rId64" Type="http://schemas.openxmlformats.org/officeDocument/2006/relationships/image" Target="../media/image167.png"/><Relationship Id="rId69" Type="http://schemas.openxmlformats.org/officeDocument/2006/relationships/image" Target="../media/image172.png"/><Relationship Id="rId113" Type="http://schemas.openxmlformats.org/officeDocument/2006/relationships/image" Target="../media/image213.png"/><Relationship Id="rId118" Type="http://schemas.openxmlformats.org/officeDocument/2006/relationships/image" Target="../media/image218.png"/><Relationship Id="rId80" Type="http://schemas.openxmlformats.org/officeDocument/2006/relationships/image" Target="../media/image181.png"/><Relationship Id="rId85" Type="http://schemas.openxmlformats.org/officeDocument/2006/relationships/image" Target="../media/image186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59" Type="http://schemas.openxmlformats.org/officeDocument/2006/relationships/image" Target="../media/image162.png"/><Relationship Id="rId103" Type="http://schemas.openxmlformats.org/officeDocument/2006/relationships/image" Target="../media/image203.png"/><Relationship Id="rId108" Type="http://schemas.openxmlformats.org/officeDocument/2006/relationships/image" Target="../media/image208.png"/><Relationship Id="rId124" Type="http://schemas.openxmlformats.org/officeDocument/2006/relationships/image" Target="../media/image9.png"/><Relationship Id="rId129" Type="http://schemas.openxmlformats.org/officeDocument/2006/relationships/chart" Target="../charts/chart5.xml"/><Relationship Id="rId54" Type="http://schemas.openxmlformats.org/officeDocument/2006/relationships/image" Target="../media/image157.png"/><Relationship Id="rId70" Type="http://schemas.openxmlformats.org/officeDocument/2006/relationships/image" Target="../media/image173.png"/><Relationship Id="rId75" Type="http://schemas.openxmlformats.org/officeDocument/2006/relationships/image" Target="../media/image178.png"/><Relationship Id="rId91" Type="http://schemas.openxmlformats.org/officeDocument/2006/relationships/image" Target="../media/image191.png"/><Relationship Id="rId9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23" Type="http://schemas.openxmlformats.org/officeDocument/2006/relationships/image" Target="../media/image34.png"/><Relationship Id="rId28" Type="http://schemas.openxmlformats.org/officeDocument/2006/relationships/image" Target="../media/image131.png"/><Relationship Id="rId49" Type="http://schemas.openxmlformats.org/officeDocument/2006/relationships/image" Target="../media/image152.png"/><Relationship Id="rId114" Type="http://schemas.openxmlformats.org/officeDocument/2006/relationships/image" Target="../media/image214.png"/><Relationship Id="rId119" Type="http://schemas.openxmlformats.org/officeDocument/2006/relationships/image" Target="../media/image219.png"/><Relationship Id="rId44" Type="http://schemas.openxmlformats.org/officeDocument/2006/relationships/image" Target="../media/image147.png"/><Relationship Id="rId60" Type="http://schemas.openxmlformats.org/officeDocument/2006/relationships/image" Target="../media/image163.png"/><Relationship Id="rId65" Type="http://schemas.openxmlformats.org/officeDocument/2006/relationships/image" Target="../media/image168.png"/><Relationship Id="rId81" Type="http://schemas.openxmlformats.org/officeDocument/2006/relationships/image" Target="../media/image182.png"/><Relationship Id="rId86" Type="http://schemas.microsoft.com/office/2007/relationships/hdphoto" Target="../media/hdphoto2.wdp"/><Relationship Id="rId130" Type="http://schemas.openxmlformats.org/officeDocument/2006/relationships/chart" Target="../charts/chart6.xm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142.png"/><Relationship Id="rId109" Type="http://schemas.openxmlformats.org/officeDocument/2006/relationships/image" Target="../media/image209.png"/><Relationship Id="rId34" Type="http://schemas.openxmlformats.org/officeDocument/2006/relationships/image" Target="../media/image137.png"/><Relationship Id="rId50" Type="http://schemas.openxmlformats.org/officeDocument/2006/relationships/image" Target="../media/image153.png"/><Relationship Id="rId55" Type="http://schemas.openxmlformats.org/officeDocument/2006/relationships/image" Target="../media/image158.png"/><Relationship Id="rId76" Type="http://schemas.openxmlformats.org/officeDocument/2006/relationships/image" Target="../media/image179.png"/><Relationship Id="rId97" Type="http://schemas.openxmlformats.org/officeDocument/2006/relationships/image" Target="../media/image197.png"/><Relationship Id="rId104" Type="http://schemas.openxmlformats.org/officeDocument/2006/relationships/image" Target="../media/image204.png"/><Relationship Id="rId120" Type="http://schemas.openxmlformats.org/officeDocument/2006/relationships/image" Target="../media/image220.png"/><Relationship Id="rId125" Type="http://schemas.microsoft.com/office/2007/relationships/hdphoto" Target="../media/hdphoto1.wdp"/><Relationship Id="rId7" Type="http://schemas.openxmlformats.org/officeDocument/2006/relationships/image" Target="../media/image18.png"/><Relationship Id="rId71" Type="http://schemas.openxmlformats.org/officeDocument/2006/relationships/image" Target="../media/image174.png"/><Relationship Id="rId92" Type="http://schemas.openxmlformats.org/officeDocument/2006/relationships/image" Target="../media/image192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132.png"/><Relationship Id="rId24" Type="http://schemas.openxmlformats.org/officeDocument/2006/relationships/image" Target="../media/image35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66" Type="http://schemas.openxmlformats.org/officeDocument/2006/relationships/image" Target="../media/image169.png"/><Relationship Id="rId87" Type="http://schemas.openxmlformats.org/officeDocument/2006/relationships/image" Target="../media/image187.png"/><Relationship Id="rId110" Type="http://schemas.openxmlformats.org/officeDocument/2006/relationships/image" Target="../media/image210.png"/><Relationship Id="rId115" Type="http://schemas.openxmlformats.org/officeDocument/2006/relationships/image" Target="../media/image215.png"/><Relationship Id="rId131" Type="http://schemas.openxmlformats.org/officeDocument/2006/relationships/chart" Target="../charts/chart7.xml"/><Relationship Id="rId61" Type="http://schemas.openxmlformats.org/officeDocument/2006/relationships/image" Target="../media/image164.png"/><Relationship Id="rId82" Type="http://schemas.openxmlformats.org/officeDocument/2006/relationships/image" Target="../media/image183.png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56" Type="http://schemas.openxmlformats.org/officeDocument/2006/relationships/image" Target="../media/image159.png"/><Relationship Id="rId77" Type="http://schemas.openxmlformats.org/officeDocument/2006/relationships/image" Target="../media/image180.png"/><Relationship Id="rId100" Type="http://schemas.openxmlformats.org/officeDocument/2006/relationships/image" Target="../media/image200.png"/><Relationship Id="rId105" Type="http://schemas.openxmlformats.org/officeDocument/2006/relationships/image" Target="../media/image205.png"/><Relationship Id="rId126" Type="http://schemas.openxmlformats.org/officeDocument/2006/relationships/image" Target="../media/image10.png"/><Relationship Id="rId8" Type="http://schemas.openxmlformats.org/officeDocument/2006/relationships/image" Target="../media/image19.png"/><Relationship Id="rId51" Type="http://schemas.openxmlformats.org/officeDocument/2006/relationships/image" Target="../media/image154.png"/><Relationship Id="rId72" Type="http://schemas.openxmlformats.org/officeDocument/2006/relationships/image" Target="../media/image175.png"/><Relationship Id="rId93" Type="http://schemas.openxmlformats.org/officeDocument/2006/relationships/image" Target="../media/image193.png"/><Relationship Id="rId98" Type="http://schemas.openxmlformats.org/officeDocument/2006/relationships/image" Target="../media/image198.png"/><Relationship Id="rId121" Type="http://schemas.openxmlformats.org/officeDocument/2006/relationships/image" Target="../media/image221.png"/><Relationship Id="rId3" Type="http://schemas.openxmlformats.org/officeDocument/2006/relationships/image" Target="../media/image14.png"/><Relationship Id="rId25" Type="http://schemas.openxmlformats.org/officeDocument/2006/relationships/image" Target="../media/image36.png"/><Relationship Id="rId46" Type="http://schemas.openxmlformats.org/officeDocument/2006/relationships/image" Target="../media/image149.png"/><Relationship Id="rId67" Type="http://schemas.openxmlformats.org/officeDocument/2006/relationships/image" Target="../media/image170.png"/><Relationship Id="rId116" Type="http://schemas.openxmlformats.org/officeDocument/2006/relationships/image" Target="../media/image216.png"/><Relationship Id="rId20" Type="http://schemas.openxmlformats.org/officeDocument/2006/relationships/image" Target="../media/image31.png"/><Relationship Id="rId41" Type="http://schemas.openxmlformats.org/officeDocument/2006/relationships/image" Target="../media/image144.png"/><Relationship Id="rId62" Type="http://schemas.openxmlformats.org/officeDocument/2006/relationships/image" Target="../media/image165.png"/><Relationship Id="rId83" Type="http://schemas.openxmlformats.org/officeDocument/2006/relationships/image" Target="../media/image184.png"/><Relationship Id="rId88" Type="http://schemas.openxmlformats.org/officeDocument/2006/relationships/image" Target="../media/image188.png"/><Relationship Id="rId111" Type="http://schemas.openxmlformats.org/officeDocument/2006/relationships/image" Target="../media/image211.png"/><Relationship Id="rId132" Type="http://schemas.openxmlformats.org/officeDocument/2006/relationships/chart" Target="../charts/chart8.xml"/><Relationship Id="rId15" Type="http://schemas.openxmlformats.org/officeDocument/2006/relationships/image" Target="../media/image26.png"/><Relationship Id="rId36" Type="http://schemas.openxmlformats.org/officeDocument/2006/relationships/image" Target="../media/image139.png"/><Relationship Id="rId57" Type="http://schemas.openxmlformats.org/officeDocument/2006/relationships/image" Target="../media/image160.png"/><Relationship Id="rId106" Type="http://schemas.openxmlformats.org/officeDocument/2006/relationships/image" Target="../media/image206.png"/><Relationship Id="rId127" Type="http://schemas.openxmlformats.org/officeDocument/2006/relationships/image" Target="../media/image227.png"/><Relationship Id="rId10" Type="http://schemas.openxmlformats.org/officeDocument/2006/relationships/image" Target="../media/image21.png"/><Relationship Id="rId31" Type="http://schemas.openxmlformats.org/officeDocument/2006/relationships/image" Target="../media/image134.png"/><Relationship Id="rId52" Type="http://schemas.openxmlformats.org/officeDocument/2006/relationships/image" Target="../media/image155.png"/><Relationship Id="rId73" Type="http://schemas.openxmlformats.org/officeDocument/2006/relationships/image" Target="../media/image176.png"/><Relationship Id="rId78" Type="http://schemas.openxmlformats.org/officeDocument/2006/relationships/image" Target="../media/image6.png"/><Relationship Id="rId94" Type="http://schemas.openxmlformats.org/officeDocument/2006/relationships/image" Target="../media/image194.png"/><Relationship Id="rId99" Type="http://schemas.openxmlformats.org/officeDocument/2006/relationships/image" Target="../media/image199.png"/><Relationship Id="rId101" Type="http://schemas.openxmlformats.org/officeDocument/2006/relationships/image" Target="../media/image201.png"/><Relationship Id="rId122" Type="http://schemas.openxmlformats.org/officeDocument/2006/relationships/image" Target="../media/image22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26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.png"/><Relationship Id="rId21" Type="http://schemas.openxmlformats.org/officeDocument/2006/relationships/image" Target="../media/image23.png"/><Relationship Id="rId42" Type="http://schemas.openxmlformats.org/officeDocument/2006/relationships/image" Target="../media/image237.png"/><Relationship Id="rId63" Type="http://schemas.openxmlformats.org/officeDocument/2006/relationships/image" Target="../media/image65.png"/><Relationship Id="rId84" Type="http://schemas.openxmlformats.org/officeDocument/2006/relationships/image" Target="../media/image86.png"/><Relationship Id="rId138" Type="http://schemas.openxmlformats.org/officeDocument/2006/relationships/image" Target="../media/image308.png"/><Relationship Id="rId107" Type="http://schemas.openxmlformats.org/officeDocument/2006/relationships/image" Target="../media/image277.png"/><Relationship Id="rId11" Type="http://schemas.openxmlformats.org/officeDocument/2006/relationships/image" Target="../media/image13.png"/><Relationship Id="rId32" Type="http://schemas.openxmlformats.org/officeDocument/2006/relationships/image" Target="../media/image34.png"/><Relationship Id="rId37" Type="http://schemas.openxmlformats.org/officeDocument/2006/relationships/image" Target="../media/image232.png"/><Relationship Id="rId53" Type="http://schemas.openxmlformats.org/officeDocument/2006/relationships/image" Target="../media/image248.png"/><Relationship Id="rId58" Type="http://schemas.openxmlformats.org/officeDocument/2006/relationships/image" Target="../media/image253.png"/><Relationship Id="rId74" Type="http://schemas.openxmlformats.org/officeDocument/2006/relationships/image" Target="../media/image76.png"/><Relationship Id="rId79" Type="http://schemas.openxmlformats.org/officeDocument/2006/relationships/image" Target="../media/image81.png"/><Relationship Id="rId102" Type="http://schemas.openxmlformats.org/officeDocument/2006/relationships/image" Target="../media/image272.png"/><Relationship Id="rId123" Type="http://schemas.openxmlformats.org/officeDocument/2006/relationships/image" Target="../media/image293.png"/><Relationship Id="rId128" Type="http://schemas.openxmlformats.org/officeDocument/2006/relationships/image" Target="../media/image298.png"/><Relationship Id="rId5" Type="http://schemas.openxmlformats.org/officeDocument/2006/relationships/image" Target="../media/image6.png"/><Relationship Id="rId90" Type="http://schemas.openxmlformats.org/officeDocument/2006/relationships/image" Target="../media/image260.png"/><Relationship Id="rId95" Type="http://schemas.openxmlformats.org/officeDocument/2006/relationships/image" Target="../media/image265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43" Type="http://schemas.openxmlformats.org/officeDocument/2006/relationships/image" Target="../media/image238.png"/><Relationship Id="rId48" Type="http://schemas.openxmlformats.org/officeDocument/2006/relationships/image" Target="../media/image243.png"/><Relationship Id="rId64" Type="http://schemas.openxmlformats.org/officeDocument/2006/relationships/image" Target="../media/image66.png"/><Relationship Id="rId69" Type="http://schemas.openxmlformats.org/officeDocument/2006/relationships/image" Target="../media/image71.png"/><Relationship Id="rId113" Type="http://schemas.openxmlformats.org/officeDocument/2006/relationships/image" Target="../media/image283.png"/><Relationship Id="rId118" Type="http://schemas.openxmlformats.org/officeDocument/2006/relationships/image" Target="../media/image288.png"/><Relationship Id="rId134" Type="http://schemas.openxmlformats.org/officeDocument/2006/relationships/image" Target="../media/image304.png"/><Relationship Id="rId139" Type="http://schemas.openxmlformats.org/officeDocument/2006/relationships/image" Target="../media/image309.png"/><Relationship Id="rId80" Type="http://schemas.openxmlformats.org/officeDocument/2006/relationships/image" Target="../media/image82.png"/><Relationship Id="rId85" Type="http://schemas.openxmlformats.org/officeDocument/2006/relationships/image" Target="../media/image87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33" Type="http://schemas.openxmlformats.org/officeDocument/2006/relationships/image" Target="../media/image35.png"/><Relationship Id="rId38" Type="http://schemas.openxmlformats.org/officeDocument/2006/relationships/image" Target="../media/image233.png"/><Relationship Id="rId59" Type="http://schemas.openxmlformats.org/officeDocument/2006/relationships/image" Target="../media/image254.png"/><Relationship Id="rId103" Type="http://schemas.openxmlformats.org/officeDocument/2006/relationships/image" Target="../media/image273.png"/><Relationship Id="rId108" Type="http://schemas.openxmlformats.org/officeDocument/2006/relationships/image" Target="../media/image278.png"/><Relationship Id="rId124" Type="http://schemas.openxmlformats.org/officeDocument/2006/relationships/image" Target="../media/image294.png"/><Relationship Id="rId129" Type="http://schemas.openxmlformats.org/officeDocument/2006/relationships/image" Target="../media/image299.png"/><Relationship Id="rId54" Type="http://schemas.openxmlformats.org/officeDocument/2006/relationships/image" Target="../media/image249.png"/><Relationship Id="rId70" Type="http://schemas.openxmlformats.org/officeDocument/2006/relationships/image" Target="../media/image72.png"/><Relationship Id="rId75" Type="http://schemas.openxmlformats.org/officeDocument/2006/relationships/image" Target="../media/image77.png"/><Relationship Id="rId91" Type="http://schemas.openxmlformats.org/officeDocument/2006/relationships/image" Target="../media/image261.png"/><Relationship Id="rId96" Type="http://schemas.openxmlformats.org/officeDocument/2006/relationships/image" Target="../media/image266.png"/><Relationship Id="rId140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49" Type="http://schemas.openxmlformats.org/officeDocument/2006/relationships/image" Target="../media/image244.png"/><Relationship Id="rId114" Type="http://schemas.openxmlformats.org/officeDocument/2006/relationships/image" Target="../media/image284.png"/><Relationship Id="rId119" Type="http://schemas.openxmlformats.org/officeDocument/2006/relationships/image" Target="../media/image289.png"/><Relationship Id="rId44" Type="http://schemas.openxmlformats.org/officeDocument/2006/relationships/image" Target="../media/image239.png"/><Relationship Id="rId60" Type="http://schemas.openxmlformats.org/officeDocument/2006/relationships/image" Target="../media/image255.png"/><Relationship Id="rId65" Type="http://schemas.openxmlformats.org/officeDocument/2006/relationships/image" Target="../media/image67.png"/><Relationship Id="rId81" Type="http://schemas.openxmlformats.org/officeDocument/2006/relationships/image" Target="../media/image83.png"/><Relationship Id="rId86" Type="http://schemas.openxmlformats.org/officeDocument/2006/relationships/image" Target="../media/image88.png"/><Relationship Id="rId130" Type="http://schemas.openxmlformats.org/officeDocument/2006/relationships/image" Target="../media/image300.png"/><Relationship Id="rId135" Type="http://schemas.openxmlformats.org/officeDocument/2006/relationships/image" Target="../media/image305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9" Type="http://schemas.openxmlformats.org/officeDocument/2006/relationships/image" Target="../media/image234.png"/><Relationship Id="rId109" Type="http://schemas.openxmlformats.org/officeDocument/2006/relationships/image" Target="../media/image279.png"/><Relationship Id="rId34" Type="http://schemas.openxmlformats.org/officeDocument/2006/relationships/image" Target="../media/image36.png"/><Relationship Id="rId50" Type="http://schemas.openxmlformats.org/officeDocument/2006/relationships/image" Target="../media/image245.png"/><Relationship Id="rId55" Type="http://schemas.openxmlformats.org/officeDocument/2006/relationships/image" Target="../media/image250.png"/><Relationship Id="rId76" Type="http://schemas.openxmlformats.org/officeDocument/2006/relationships/image" Target="../media/image78.png"/><Relationship Id="rId97" Type="http://schemas.openxmlformats.org/officeDocument/2006/relationships/image" Target="../media/image267.png"/><Relationship Id="rId104" Type="http://schemas.openxmlformats.org/officeDocument/2006/relationships/image" Target="../media/image274.png"/><Relationship Id="rId120" Type="http://schemas.openxmlformats.org/officeDocument/2006/relationships/image" Target="../media/image290.png"/><Relationship Id="rId125" Type="http://schemas.openxmlformats.org/officeDocument/2006/relationships/image" Target="../media/image295.png"/><Relationship Id="rId141" Type="http://schemas.openxmlformats.org/officeDocument/2006/relationships/image" Target="../media/image311.png"/><Relationship Id="rId7" Type="http://schemas.microsoft.com/office/2007/relationships/hdphoto" Target="../media/hdphoto4.wdp"/><Relationship Id="rId71" Type="http://schemas.openxmlformats.org/officeDocument/2006/relationships/image" Target="../media/image73.png"/><Relationship Id="rId92" Type="http://schemas.openxmlformats.org/officeDocument/2006/relationships/image" Target="../media/image262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31.png"/><Relationship Id="rId24" Type="http://schemas.openxmlformats.org/officeDocument/2006/relationships/image" Target="../media/image26.png"/><Relationship Id="rId40" Type="http://schemas.openxmlformats.org/officeDocument/2006/relationships/image" Target="../media/image235.png"/><Relationship Id="rId45" Type="http://schemas.openxmlformats.org/officeDocument/2006/relationships/image" Target="../media/image240.png"/><Relationship Id="rId66" Type="http://schemas.openxmlformats.org/officeDocument/2006/relationships/image" Target="../media/image68.png"/><Relationship Id="rId87" Type="http://schemas.openxmlformats.org/officeDocument/2006/relationships/image" Target="../media/image257.png"/><Relationship Id="rId110" Type="http://schemas.openxmlformats.org/officeDocument/2006/relationships/image" Target="../media/image280.png"/><Relationship Id="rId115" Type="http://schemas.openxmlformats.org/officeDocument/2006/relationships/image" Target="../media/image285.png"/><Relationship Id="rId131" Type="http://schemas.openxmlformats.org/officeDocument/2006/relationships/image" Target="../media/image301.png"/><Relationship Id="rId136" Type="http://schemas.openxmlformats.org/officeDocument/2006/relationships/image" Target="../media/image306.png"/><Relationship Id="rId61" Type="http://schemas.openxmlformats.org/officeDocument/2006/relationships/image" Target="../media/image256.png"/><Relationship Id="rId82" Type="http://schemas.openxmlformats.org/officeDocument/2006/relationships/image" Target="../media/image84.png"/><Relationship Id="rId19" Type="http://schemas.openxmlformats.org/officeDocument/2006/relationships/image" Target="../media/image21.png"/><Relationship Id="rId14" Type="http://schemas.openxmlformats.org/officeDocument/2006/relationships/image" Target="../media/image16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56" Type="http://schemas.openxmlformats.org/officeDocument/2006/relationships/image" Target="../media/image251.png"/><Relationship Id="rId77" Type="http://schemas.openxmlformats.org/officeDocument/2006/relationships/image" Target="../media/image79.png"/><Relationship Id="rId100" Type="http://schemas.openxmlformats.org/officeDocument/2006/relationships/image" Target="../media/image270.png"/><Relationship Id="rId105" Type="http://schemas.openxmlformats.org/officeDocument/2006/relationships/image" Target="../media/image275.png"/><Relationship Id="rId126" Type="http://schemas.openxmlformats.org/officeDocument/2006/relationships/image" Target="../media/image296.png"/><Relationship Id="rId8" Type="http://schemas.openxmlformats.org/officeDocument/2006/relationships/image" Target="../media/image230.png"/><Relationship Id="rId51" Type="http://schemas.openxmlformats.org/officeDocument/2006/relationships/image" Target="../media/image246.png"/><Relationship Id="rId72" Type="http://schemas.openxmlformats.org/officeDocument/2006/relationships/image" Target="../media/image74.png"/><Relationship Id="rId93" Type="http://schemas.openxmlformats.org/officeDocument/2006/relationships/image" Target="../media/image263.png"/><Relationship Id="rId98" Type="http://schemas.openxmlformats.org/officeDocument/2006/relationships/image" Target="../media/image268.png"/><Relationship Id="rId121" Type="http://schemas.openxmlformats.org/officeDocument/2006/relationships/image" Target="../media/image291.png"/><Relationship Id="rId142" Type="http://schemas.openxmlformats.org/officeDocument/2006/relationships/image" Target="../media/image312.png"/><Relationship Id="rId3" Type="http://schemas.openxmlformats.org/officeDocument/2006/relationships/image" Target="../media/image7.png"/><Relationship Id="rId25" Type="http://schemas.openxmlformats.org/officeDocument/2006/relationships/image" Target="../media/image27.png"/><Relationship Id="rId46" Type="http://schemas.openxmlformats.org/officeDocument/2006/relationships/image" Target="../media/image241.png"/><Relationship Id="rId67" Type="http://schemas.openxmlformats.org/officeDocument/2006/relationships/image" Target="../media/image69.png"/><Relationship Id="rId116" Type="http://schemas.openxmlformats.org/officeDocument/2006/relationships/image" Target="../media/image286.png"/><Relationship Id="rId137" Type="http://schemas.openxmlformats.org/officeDocument/2006/relationships/image" Target="../media/image307.png"/><Relationship Id="rId20" Type="http://schemas.openxmlformats.org/officeDocument/2006/relationships/image" Target="../media/image22.png"/><Relationship Id="rId41" Type="http://schemas.openxmlformats.org/officeDocument/2006/relationships/image" Target="../media/image236.png"/><Relationship Id="rId62" Type="http://schemas.openxmlformats.org/officeDocument/2006/relationships/image" Target="../media/image64.png"/><Relationship Id="rId83" Type="http://schemas.openxmlformats.org/officeDocument/2006/relationships/image" Target="../media/image85.png"/><Relationship Id="rId88" Type="http://schemas.openxmlformats.org/officeDocument/2006/relationships/image" Target="../media/image258.png"/><Relationship Id="rId111" Type="http://schemas.openxmlformats.org/officeDocument/2006/relationships/image" Target="../media/image281.png"/><Relationship Id="rId132" Type="http://schemas.openxmlformats.org/officeDocument/2006/relationships/image" Target="../media/image302.png"/><Relationship Id="rId15" Type="http://schemas.openxmlformats.org/officeDocument/2006/relationships/image" Target="../media/image17.png"/><Relationship Id="rId36" Type="http://schemas.openxmlformats.org/officeDocument/2006/relationships/image" Target="../media/image38.png"/><Relationship Id="rId57" Type="http://schemas.openxmlformats.org/officeDocument/2006/relationships/image" Target="../media/image252.png"/><Relationship Id="rId106" Type="http://schemas.openxmlformats.org/officeDocument/2006/relationships/image" Target="../media/image276.png"/><Relationship Id="rId127" Type="http://schemas.openxmlformats.org/officeDocument/2006/relationships/image" Target="../media/image297.png"/><Relationship Id="rId10" Type="http://schemas.openxmlformats.org/officeDocument/2006/relationships/image" Target="../media/image10.png"/><Relationship Id="rId31" Type="http://schemas.openxmlformats.org/officeDocument/2006/relationships/image" Target="../media/image33.png"/><Relationship Id="rId52" Type="http://schemas.openxmlformats.org/officeDocument/2006/relationships/image" Target="../media/image247.png"/><Relationship Id="rId73" Type="http://schemas.openxmlformats.org/officeDocument/2006/relationships/image" Target="../media/image75.png"/><Relationship Id="rId78" Type="http://schemas.openxmlformats.org/officeDocument/2006/relationships/image" Target="../media/image80.png"/><Relationship Id="rId94" Type="http://schemas.openxmlformats.org/officeDocument/2006/relationships/image" Target="../media/image264.png"/><Relationship Id="rId99" Type="http://schemas.openxmlformats.org/officeDocument/2006/relationships/image" Target="../media/image269.png"/><Relationship Id="rId101" Type="http://schemas.openxmlformats.org/officeDocument/2006/relationships/image" Target="../media/image271.png"/><Relationship Id="rId122" Type="http://schemas.openxmlformats.org/officeDocument/2006/relationships/image" Target="../media/image292.png"/><Relationship Id="rId4" Type="http://schemas.openxmlformats.org/officeDocument/2006/relationships/image" Target="../media/image8.png"/><Relationship Id="rId9" Type="http://schemas.openxmlformats.org/officeDocument/2006/relationships/image" Target="../media/image231.png"/><Relationship Id="rId26" Type="http://schemas.openxmlformats.org/officeDocument/2006/relationships/image" Target="../media/image28.png"/><Relationship Id="rId47" Type="http://schemas.openxmlformats.org/officeDocument/2006/relationships/image" Target="../media/image242.png"/><Relationship Id="rId68" Type="http://schemas.openxmlformats.org/officeDocument/2006/relationships/image" Target="../media/image70.png"/><Relationship Id="rId89" Type="http://schemas.openxmlformats.org/officeDocument/2006/relationships/image" Target="../media/image259.png"/><Relationship Id="rId112" Type="http://schemas.openxmlformats.org/officeDocument/2006/relationships/image" Target="../media/image282.png"/><Relationship Id="rId133" Type="http://schemas.openxmlformats.org/officeDocument/2006/relationships/image" Target="../media/image303.png"/><Relationship Id="rId16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3.png"/><Relationship Id="rId21" Type="http://schemas.openxmlformats.org/officeDocument/2006/relationships/image" Target="../media/image224.png"/><Relationship Id="rId42" Type="http://schemas.openxmlformats.org/officeDocument/2006/relationships/image" Target="../media/image328.png"/><Relationship Id="rId47" Type="http://schemas.openxmlformats.org/officeDocument/2006/relationships/image" Target="../media/image333.png"/><Relationship Id="rId63" Type="http://schemas.openxmlformats.org/officeDocument/2006/relationships/image" Target="../media/image293.png"/><Relationship Id="rId68" Type="http://schemas.openxmlformats.org/officeDocument/2006/relationships/image" Target="../media/image298.png"/><Relationship Id="rId84" Type="http://schemas.openxmlformats.org/officeDocument/2006/relationships/image" Target="../media/image341.png"/><Relationship Id="rId16" Type="http://schemas.openxmlformats.org/officeDocument/2006/relationships/image" Target="../media/image7.png"/><Relationship Id="rId11" Type="http://schemas.openxmlformats.org/officeDocument/2006/relationships/image" Target="../media/image145.png"/><Relationship Id="rId32" Type="http://schemas.openxmlformats.org/officeDocument/2006/relationships/image" Target="../media/image319.png"/><Relationship Id="rId37" Type="http://schemas.openxmlformats.org/officeDocument/2006/relationships/image" Target="../media/image324.png"/><Relationship Id="rId53" Type="http://schemas.openxmlformats.org/officeDocument/2006/relationships/image" Target="../media/image339.png"/><Relationship Id="rId58" Type="http://schemas.openxmlformats.org/officeDocument/2006/relationships/image" Target="../media/image288.png"/><Relationship Id="rId74" Type="http://schemas.openxmlformats.org/officeDocument/2006/relationships/image" Target="../media/image304.png"/><Relationship Id="rId79" Type="http://schemas.openxmlformats.org/officeDocument/2006/relationships/image" Target="../media/image309.png"/><Relationship Id="rId5" Type="http://schemas.openxmlformats.org/officeDocument/2006/relationships/image" Target="../media/image28.png"/><Relationship Id="rId19" Type="http://schemas.openxmlformats.org/officeDocument/2006/relationships/chart" Target="../charts/chart10.xml"/><Relationship Id="rId14" Type="http://schemas.openxmlformats.org/officeDocument/2006/relationships/image" Target="../media/image155.png"/><Relationship Id="rId22" Type="http://schemas.openxmlformats.org/officeDocument/2006/relationships/chart" Target="../charts/chart11.xml"/><Relationship Id="rId27" Type="http://schemas.openxmlformats.org/officeDocument/2006/relationships/image" Target="../media/image314.png"/><Relationship Id="rId30" Type="http://schemas.openxmlformats.org/officeDocument/2006/relationships/image" Target="../media/image317.png"/><Relationship Id="rId35" Type="http://schemas.openxmlformats.org/officeDocument/2006/relationships/image" Target="../media/image322.png"/><Relationship Id="rId43" Type="http://schemas.openxmlformats.org/officeDocument/2006/relationships/image" Target="../media/image329.png"/><Relationship Id="rId48" Type="http://schemas.openxmlformats.org/officeDocument/2006/relationships/image" Target="../media/image334.png"/><Relationship Id="rId56" Type="http://schemas.openxmlformats.org/officeDocument/2006/relationships/image" Target="../media/image286.png"/><Relationship Id="rId64" Type="http://schemas.openxmlformats.org/officeDocument/2006/relationships/image" Target="../media/image294.png"/><Relationship Id="rId69" Type="http://schemas.openxmlformats.org/officeDocument/2006/relationships/image" Target="../media/image299.png"/><Relationship Id="rId77" Type="http://schemas.openxmlformats.org/officeDocument/2006/relationships/image" Target="../media/image307.png"/><Relationship Id="rId8" Type="http://schemas.openxmlformats.org/officeDocument/2006/relationships/image" Target="../media/image38.png"/><Relationship Id="rId51" Type="http://schemas.openxmlformats.org/officeDocument/2006/relationships/image" Target="../media/image337.png"/><Relationship Id="rId72" Type="http://schemas.openxmlformats.org/officeDocument/2006/relationships/image" Target="../media/image302.png"/><Relationship Id="rId80" Type="http://schemas.openxmlformats.org/officeDocument/2006/relationships/image" Target="../media/image310.png"/><Relationship Id="rId85" Type="http://schemas.openxmlformats.org/officeDocument/2006/relationships/image" Target="../media/image342.png"/><Relationship Id="rId3" Type="http://schemas.openxmlformats.org/officeDocument/2006/relationships/image" Target="../media/image19.png"/><Relationship Id="rId12" Type="http://schemas.openxmlformats.org/officeDocument/2006/relationships/image" Target="../media/image149.png"/><Relationship Id="rId17" Type="http://schemas.openxmlformats.org/officeDocument/2006/relationships/image" Target="../media/image10.png"/><Relationship Id="rId25" Type="http://schemas.openxmlformats.org/officeDocument/2006/relationships/image" Target="../media/image230.png"/><Relationship Id="rId33" Type="http://schemas.openxmlformats.org/officeDocument/2006/relationships/image" Target="../media/image320.png"/><Relationship Id="rId38" Type="http://schemas.openxmlformats.org/officeDocument/2006/relationships/image" Target="../media/image325.png"/><Relationship Id="rId46" Type="http://schemas.openxmlformats.org/officeDocument/2006/relationships/image" Target="../media/image332.png"/><Relationship Id="rId59" Type="http://schemas.openxmlformats.org/officeDocument/2006/relationships/image" Target="../media/image289.png"/><Relationship Id="rId67" Type="http://schemas.openxmlformats.org/officeDocument/2006/relationships/image" Target="../media/image297.png"/><Relationship Id="rId20" Type="http://schemas.openxmlformats.org/officeDocument/2006/relationships/image" Target="../media/image223.png"/><Relationship Id="rId41" Type="http://schemas.openxmlformats.org/officeDocument/2006/relationships/image" Target="../media/image327.png"/><Relationship Id="rId54" Type="http://schemas.openxmlformats.org/officeDocument/2006/relationships/image" Target="../media/image284.png"/><Relationship Id="rId62" Type="http://schemas.openxmlformats.org/officeDocument/2006/relationships/image" Target="../media/image292.png"/><Relationship Id="rId70" Type="http://schemas.openxmlformats.org/officeDocument/2006/relationships/image" Target="../media/image300.png"/><Relationship Id="rId75" Type="http://schemas.openxmlformats.org/officeDocument/2006/relationships/image" Target="../media/image305.png"/><Relationship Id="rId83" Type="http://schemas.openxmlformats.org/officeDocument/2006/relationships/image" Target="../media/image340.png"/><Relationship Id="rId88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5" Type="http://schemas.openxmlformats.org/officeDocument/2006/relationships/image" Target="../media/image6.png"/><Relationship Id="rId23" Type="http://schemas.openxmlformats.org/officeDocument/2006/relationships/chart" Target="../charts/chart12.xml"/><Relationship Id="rId28" Type="http://schemas.openxmlformats.org/officeDocument/2006/relationships/image" Target="../media/image315.png"/><Relationship Id="rId36" Type="http://schemas.openxmlformats.org/officeDocument/2006/relationships/image" Target="../media/image323.png"/><Relationship Id="rId49" Type="http://schemas.openxmlformats.org/officeDocument/2006/relationships/image" Target="../media/image335.png"/><Relationship Id="rId57" Type="http://schemas.openxmlformats.org/officeDocument/2006/relationships/image" Target="../media/image287.png"/><Relationship Id="rId10" Type="http://schemas.openxmlformats.org/officeDocument/2006/relationships/image" Target="../media/image144.png"/><Relationship Id="rId31" Type="http://schemas.openxmlformats.org/officeDocument/2006/relationships/image" Target="../media/image318.png"/><Relationship Id="rId44" Type="http://schemas.openxmlformats.org/officeDocument/2006/relationships/image" Target="../media/image330.png"/><Relationship Id="rId52" Type="http://schemas.openxmlformats.org/officeDocument/2006/relationships/image" Target="../media/image338.png"/><Relationship Id="rId60" Type="http://schemas.openxmlformats.org/officeDocument/2006/relationships/image" Target="../media/image290.png"/><Relationship Id="rId65" Type="http://schemas.openxmlformats.org/officeDocument/2006/relationships/image" Target="../media/image295.png"/><Relationship Id="rId73" Type="http://schemas.openxmlformats.org/officeDocument/2006/relationships/image" Target="../media/image303.png"/><Relationship Id="rId78" Type="http://schemas.openxmlformats.org/officeDocument/2006/relationships/image" Target="../media/image308.png"/><Relationship Id="rId81" Type="http://schemas.openxmlformats.org/officeDocument/2006/relationships/image" Target="../media/image231.png"/><Relationship Id="rId86" Type="http://schemas.openxmlformats.org/officeDocument/2006/relationships/image" Target="../media/image225.png"/><Relationship Id="rId4" Type="http://schemas.openxmlformats.org/officeDocument/2006/relationships/image" Target="../media/image27.png"/><Relationship Id="rId9" Type="http://schemas.openxmlformats.org/officeDocument/2006/relationships/image" Target="../media/image136.png"/><Relationship Id="rId13" Type="http://schemas.openxmlformats.org/officeDocument/2006/relationships/image" Target="../media/image152.png"/><Relationship Id="rId18" Type="http://schemas.openxmlformats.org/officeDocument/2006/relationships/chart" Target="../charts/chart9.xml"/><Relationship Id="rId39" Type="http://schemas.microsoft.com/office/2007/relationships/hdphoto" Target="../media/hdphoto5.wdp"/><Relationship Id="rId34" Type="http://schemas.openxmlformats.org/officeDocument/2006/relationships/image" Target="../media/image321.png"/><Relationship Id="rId50" Type="http://schemas.openxmlformats.org/officeDocument/2006/relationships/image" Target="../media/image336.png"/><Relationship Id="rId55" Type="http://schemas.openxmlformats.org/officeDocument/2006/relationships/image" Target="../media/image285.png"/><Relationship Id="rId76" Type="http://schemas.openxmlformats.org/officeDocument/2006/relationships/image" Target="../media/image306.png"/><Relationship Id="rId7" Type="http://schemas.openxmlformats.org/officeDocument/2006/relationships/image" Target="../media/image35.png"/><Relationship Id="rId71" Type="http://schemas.openxmlformats.org/officeDocument/2006/relationships/image" Target="../media/image301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316.png"/><Relationship Id="rId24" Type="http://schemas.openxmlformats.org/officeDocument/2006/relationships/image" Target="../media/image8.png"/><Relationship Id="rId40" Type="http://schemas.openxmlformats.org/officeDocument/2006/relationships/image" Target="../media/image326.png"/><Relationship Id="rId45" Type="http://schemas.openxmlformats.org/officeDocument/2006/relationships/image" Target="../media/image331.png"/><Relationship Id="rId66" Type="http://schemas.openxmlformats.org/officeDocument/2006/relationships/image" Target="../media/image296.png"/><Relationship Id="rId87" Type="http://schemas.microsoft.com/office/2007/relationships/hdphoto" Target="../media/hdphoto3.wdp"/><Relationship Id="rId61" Type="http://schemas.openxmlformats.org/officeDocument/2006/relationships/image" Target="../media/image291.png"/><Relationship Id="rId82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7.png"/><Relationship Id="rId21" Type="http://schemas.openxmlformats.org/officeDocument/2006/relationships/image" Target="../media/image32.png"/><Relationship Id="rId42" Type="http://schemas.openxmlformats.org/officeDocument/2006/relationships/image" Target="../media/image145.png"/><Relationship Id="rId63" Type="http://schemas.openxmlformats.org/officeDocument/2006/relationships/image" Target="../media/image166.png"/><Relationship Id="rId84" Type="http://schemas.openxmlformats.org/officeDocument/2006/relationships/chart" Target="../charts/chart13.xml"/><Relationship Id="rId138" Type="http://schemas.openxmlformats.org/officeDocument/2006/relationships/image" Target="../media/image308.png"/><Relationship Id="rId107" Type="http://schemas.openxmlformats.org/officeDocument/2006/relationships/image" Target="../media/image333.png"/><Relationship Id="rId11" Type="http://schemas.openxmlformats.org/officeDocument/2006/relationships/image" Target="../media/image22.png"/><Relationship Id="rId32" Type="http://schemas.openxmlformats.org/officeDocument/2006/relationships/image" Target="../media/image135.png"/><Relationship Id="rId53" Type="http://schemas.openxmlformats.org/officeDocument/2006/relationships/image" Target="../media/image156.png"/><Relationship Id="rId74" Type="http://schemas.openxmlformats.org/officeDocument/2006/relationships/image" Target="../media/image177.png"/><Relationship Id="rId128" Type="http://schemas.openxmlformats.org/officeDocument/2006/relationships/image" Target="../media/image298.png"/><Relationship Id="rId5" Type="http://schemas.openxmlformats.org/officeDocument/2006/relationships/image" Target="../media/image16.png"/><Relationship Id="rId90" Type="http://schemas.openxmlformats.org/officeDocument/2006/relationships/image" Target="../media/image317.png"/><Relationship Id="rId95" Type="http://schemas.openxmlformats.org/officeDocument/2006/relationships/image" Target="../media/image322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43" Type="http://schemas.openxmlformats.org/officeDocument/2006/relationships/image" Target="../media/image146.png"/><Relationship Id="rId48" Type="http://schemas.openxmlformats.org/officeDocument/2006/relationships/image" Target="../media/image151.png"/><Relationship Id="rId64" Type="http://schemas.openxmlformats.org/officeDocument/2006/relationships/image" Target="../media/image167.png"/><Relationship Id="rId69" Type="http://schemas.openxmlformats.org/officeDocument/2006/relationships/image" Target="../media/image172.png"/><Relationship Id="rId113" Type="http://schemas.openxmlformats.org/officeDocument/2006/relationships/image" Target="../media/image339.png"/><Relationship Id="rId118" Type="http://schemas.openxmlformats.org/officeDocument/2006/relationships/image" Target="../media/image288.png"/><Relationship Id="rId134" Type="http://schemas.openxmlformats.org/officeDocument/2006/relationships/image" Target="../media/image304.png"/><Relationship Id="rId139" Type="http://schemas.openxmlformats.org/officeDocument/2006/relationships/image" Target="../media/image309.png"/><Relationship Id="rId80" Type="http://schemas.openxmlformats.org/officeDocument/2006/relationships/image" Target="../media/image8.png"/><Relationship Id="rId85" Type="http://schemas.openxmlformats.org/officeDocument/2006/relationships/image" Target="../media/image230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59" Type="http://schemas.openxmlformats.org/officeDocument/2006/relationships/image" Target="../media/image162.png"/><Relationship Id="rId103" Type="http://schemas.openxmlformats.org/officeDocument/2006/relationships/image" Target="../media/image329.png"/><Relationship Id="rId108" Type="http://schemas.openxmlformats.org/officeDocument/2006/relationships/image" Target="../media/image334.png"/><Relationship Id="rId124" Type="http://schemas.openxmlformats.org/officeDocument/2006/relationships/image" Target="../media/image294.png"/><Relationship Id="rId129" Type="http://schemas.openxmlformats.org/officeDocument/2006/relationships/image" Target="../media/image299.png"/><Relationship Id="rId54" Type="http://schemas.openxmlformats.org/officeDocument/2006/relationships/image" Target="../media/image157.png"/><Relationship Id="rId70" Type="http://schemas.openxmlformats.org/officeDocument/2006/relationships/image" Target="../media/image173.png"/><Relationship Id="rId75" Type="http://schemas.openxmlformats.org/officeDocument/2006/relationships/image" Target="../media/image178.png"/><Relationship Id="rId91" Type="http://schemas.openxmlformats.org/officeDocument/2006/relationships/image" Target="../media/image318.png"/><Relationship Id="rId96" Type="http://schemas.openxmlformats.org/officeDocument/2006/relationships/image" Target="../media/image323.png"/><Relationship Id="rId140" Type="http://schemas.openxmlformats.org/officeDocument/2006/relationships/image" Target="../media/image310.png"/><Relationship Id="rId145" Type="http://schemas.openxmlformats.org/officeDocument/2006/relationships/chart" Target="../charts/chart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23" Type="http://schemas.openxmlformats.org/officeDocument/2006/relationships/image" Target="../media/image34.png"/><Relationship Id="rId28" Type="http://schemas.openxmlformats.org/officeDocument/2006/relationships/image" Target="../media/image131.png"/><Relationship Id="rId49" Type="http://schemas.openxmlformats.org/officeDocument/2006/relationships/image" Target="../media/image152.png"/><Relationship Id="rId114" Type="http://schemas.openxmlformats.org/officeDocument/2006/relationships/image" Target="../media/image284.png"/><Relationship Id="rId119" Type="http://schemas.openxmlformats.org/officeDocument/2006/relationships/image" Target="../media/image289.png"/><Relationship Id="rId44" Type="http://schemas.openxmlformats.org/officeDocument/2006/relationships/image" Target="../media/image147.png"/><Relationship Id="rId60" Type="http://schemas.openxmlformats.org/officeDocument/2006/relationships/image" Target="../media/image163.png"/><Relationship Id="rId65" Type="http://schemas.openxmlformats.org/officeDocument/2006/relationships/image" Target="../media/image168.png"/><Relationship Id="rId81" Type="http://schemas.openxmlformats.org/officeDocument/2006/relationships/image" Target="../media/image340.png"/><Relationship Id="rId86" Type="http://schemas.openxmlformats.org/officeDocument/2006/relationships/image" Target="../media/image313.png"/><Relationship Id="rId130" Type="http://schemas.openxmlformats.org/officeDocument/2006/relationships/image" Target="../media/image300.png"/><Relationship Id="rId135" Type="http://schemas.openxmlformats.org/officeDocument/2006/relationships/image" Target="../media/image305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9" Type="http://schemas.openxmlformats.org/officeDocument/2006/relationships/image" Target="../media/image142.png"/><Relationship Id="rId109" Type="http://schemas.openxmlformats.org/officeDocument/2006/relationships/image" Target="../media/image335.png"/><Relationship Id="rId34" Type="http://schemas.openxmlformats.org/officeDocument/2006/relationships/image" Target="../media/image137.png"/><Relationship Id="rId50" Type="http://schemas.openxmlformats.org/officeDocument/2006/relationships/image" Target="../media/image153.png"/><Relationship Id="rId55" Type="http://schemas.openxmlformats.org/officeDocument/2006/relationships/image" Target="../media/image158.png"/><Relationship Id="rId76" Type="http://schemas.openxmlformats.org/officeDocument/2006/relationships/image" Target="../media/image179.png"/><Relationship Id="rId97" Type="http://schemas.openxmlformats.org/officeDocument/2006/relationships/image" Target="../media/image324.png"/><Relationship Id="rId104" Type="http://schemas.openxmlformats.org/officeDocument/2006/relationships/image" Target="../media/image330.png"/><Relationship Id="rId120" Type="http://schemas.openxmlformats.org/officeDocument/2006/relationships/image" Target="../media/image290.png"/><Relationship Id="rId125" Type="http://schemas.openxmlformats.org/officeDocument/2006/relationships/image" Target="../media/image295.png"/><Relationship Id="rId141" Type="http://schemas.openxmlformats.org/officeDocument/2006/relationships/image" Target="../media/image227.png"/><Relationship Id="rId7" Type="http://schemas.openxmlformats.org/officeDocument/2006/relationships/image" Target="../media/image18.png"/><Relationship Id="rId71" Type="http://schemas.openxmlformats.org/officeDocument/2006/relationships/image" Target="../media/image174.png"/><Relationship Id="rId92" Type="http://schemas.openxmlformats.org/officeDocument/2006/relationships/image" Target="../media/image319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132.png"/><Relationship Id="rId24" Type="http://schemas.openxmlformats.org/officeDocument/2006/relationships/image" Target="../media/image35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66" Type="http://schemas.openxmlformats.org/officeDocument/2006/relationships/image" Target="../media/image169.png"/><Relationship Id="rId87" Type="http://schemas.openxmlformats.org/officeDocument/2006/relationships/image" Target="../media/image314.png"/><Relationship Id="rId110" Type="http://schemas.openxmlformats.org/officeDocument/2006/relationships/image" Target="../media/image336.png"/><Relationship Id="rId115" Type="http://schemas.openxmlformats.org/officeDocument/2006/relationships/image" Target="../media/image285.png"/><Relationship Id="rId131" Type="http://schemas.openxmlformats.org/officeDocument/2006/relationships/image" Target="../media/image301.png"/><Relationship Id="rId136" Type="http://schemas.openxmlformats.org/officeDocument/2006/relationships/image" Target="../media/image306.png"/><Relationship Id="rId61" Type="http://schemas.openxmlformats.org/officeDocument/2006/relationships/image" Target="../media/image164.png"/><Relationship Id="rId82" Type="http://schemas.microsoft.com/office/2007/relationships/hdphoto" Target="../media/hdphoto4.wdp"/><Relationship Id="rId19" Type="http://schemas.openxmlformats.org/officeDocument/2006/relationships/image" Target="../media/image30.png"/><Relationship Id="rId14" Type="http://schemas.openxmlformats.org/officeDocument/2006/relationships/image" Target="../media/image25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56" Type="http://schemas.openxmlformats.org/officeDocument/2006/relationships/image" Target="../media/image159.png"/><Relationship Id="rId77" Type="http://schemas.openxmlformats.org/officeDocument/2006/relationships/image" Target="../media/image180.png"/><Relationship Id="rId100" Type="http://schemas.openxmlformats.org/officeDocument/2006/relationships/image" Target="../media/image326.png"/><Relationship Id="rId105" Type="http://schemas.openxmlformats.org/officeDocument/2006/relationships/image" Target="../media/image331.png"/><Relationship Id="rId126" Type="http://schemas.openxmlformats.org/officeDocument/2006/relationships/image" Target="../media/image296.png"/><Relationship Id="rId8" Type="http://schemas.openxmlformats.org/officeDocument/2006/relationships/image" Target="../media/image19.png"/><Relationship Id="rId51" Type="http://schemas.openxmlformats.org/officeDocument/2006/relationships/image" Target="../media/image154.png"/><Relationship Id="rId72" Type="http://schemas.openxmlformats.org/officeDocument/2006/relationships/image" Target="../media/image175.png"/><Relationship Id="rId93" Type="http://schemas.openxmlformats.org/officeDocument/2006/relationships/image" Target="../media/image320.png"/><Relationship Id="rId98" Type="http://schemas.openxmlformats.org/officeDocument/2006/relationships/image" Target="../media/image325.png"/><Relationship Id="rId121" Type="http://schemas.openxmlformats.org/officeDocument/2006/relationships/image" Target="../media/image291.png"/><Relationship Id="rId142" Type="http://schemas.openxmlformats.org/officeDocument/2006/relationships/image" Target="../media/image228.svg"/><Relationship Id="rId3" Type="http://schemas.openxmlformats.org/officeDocument/2006/relationships/image" Target="../media/image14.png"/><Relationship Id="rId25" Type="http://schemas.openxmlformats.org/officeDocument/2006/relationships/image" Target="../media/image36.png"/><Relationship Id="rId46" Type="http://schemas.openxmlformats.org/officeDocument/2006/relationships/image" Target="../media/image149.png"/><Relationship Id="rId67" Type="http://schemas.openxmlformats.org/officeDocument/2006/relationships/image" Target="../media/image170.png"/><Relationship Id="rId116" Type="http://schemas.openxmlformats.org/officeDocument/2006/relationships/image" Target="../media/image286.png"/><Relationship Id="rId137" Type="http://schemas.openxmlformats.org/officeDocument/2006/relationships/image" Target="../media/image307.png"/><Relationship Id="rId20" Type="http://schemas.openxmlformats.org/officeDocument/2006/relationships/image" Target="../media/image31.png"/><Relationship Id="rId41" Type="http://schemas.openxmlformats.org/officeDocument/2006/relationships/image" Target="../media/image144.png"/><Relationship Id="rId62" Type="http://schemas.openxmlformats.org/officeDocument/2006/relationships/image" Target="../media/image165.png"/><Relationship Id="rId83" Type="http://schemas.openxmlformats.org/officeDocument/2006/relationships/image" Target="../media/image10.png"/><Relationship Id="rId88" Type="http://schemas.openxmlformats.org/officeDocument/2006/relationships/image" Target="../media/image315.png"/><Relationship Id="rId111" Type="http://schemas.openxmlformats.org/officeDocument/2006/relationships/image" Target="../media/image337.png"/><Relationship Id="rId132" Type="http://schemas.openxmlformats.org/officeDocument/2006/relationships/image" Target="../media/image302.png"/><Relationship Id="rId15" Type="http://schemas.openxmlformats.org/officeDocument/2006/relationships/image" Target="../media/image26.png"/><Relationship Id="rId36" Type="http://schemas.openxmlformats.org/officeDocument/2006/relationships/image" Target="../media/image139.png"/><Relationship Id="rId57" Type="http://schemas.openxmlformats.org/officeDocument/2006/relationships/image" Target="../media/image160.png"/><Relationship Id="rId106" Type="http://schemas.openxmlformats.org/officeDocument/2006/relationships/image" Target="../media/image332.png"/><Relationship Id="rId127" Type="http://schemas.openxmlformats.org/officeDocument/2006/relationships/image" Target="../media/image297.png"/><Relationship Id="rId10" Type="http://schemas.openxmlformats.org/officeDocument/2006/relationships/image" Target="../media/image21.png"/><Relationship Id="rId31" Type="http://schemas.openxmlformats.org/officeDocument/2006/relationships/image" Target="../media/image134.png"/><Relationship Id="rId52" Type="http://schemas.openxmlformats.org/officeDocument/2006/relationships/image" Target="../media/image155.png"/><Relationship Id="rId73" Type="http://schemas.openxmlformats.org/officeDocument/2006/relationships/image" Target="../media/image176.png"/><Relationship Id="rId78" Type="http://schemas.openxmlformats.org/officeDocument/2006/relationships/image" Target="../media/image6.png"/><Relationship Id="rId94" Type="http://schemas.openxmlformats.org/officeDocument/2006/relationships/image" Target="../media/image321.png"/><Relationship Id="rId99" Type="http://schemas.microsoft.com/office/2007/relationships/hdphoto" Target="../media/hdphoto5.wdp"/><Relationship Id="rId101" Type="http://schemas.openxmlformats.org/officeDocument/2006/relationships/image" Target="../media/image327.png"/><Relationship Id="rId122" Type="http://schemas.openxmlformats.org/officeDocument/2006/relationships/image" Target="../media/image292.png"/><Relationship Id="rId143" Type="http://schemas.openxmlformats.org/officeDocument/2006/relationships/chart" Target="../charts/chart14.xml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26" Type="http://schemas.openxmlformats.org/officeDocument/2006/relationships/image" Target="../media/image37.png"/><Relationship Id="rId47" Type="http://schemas.openxmlformats.org/officeDocument/2006/relationships/image" Target="../media/image150.png"/><Relationship Id="rId68" Type="http://schemas.openxmlformats.org/officeDocument/2006/relationships/image" Target="../media/image171.png"/><Relationship Id="rId89" Type="http://schemas.openxmlformats.org/officeDocument/2006/relationships/image" Target="../media/image316.png"/><Relationship Id="rId112" Type="http://schemas.openxmlformats.org/officeDocument/2006/relationships/image" Target="../media/image338.png"/><Relationship Id="rId133" Type="http://schemas.openxmlformats.org/officeDocument/2006/relationships/image" Target="../media/image303.png"/><Relationship Id="rId16" Type="http://schemas.openxmlformats.org/officeDocument/2006/relationships/image" Target="../media/image27.png"/><Relationship Id="rId37" Type="http://schemas.openxmlformats.org/officeDocument/2006/relationships/image" Target="../media/image140.png"/><Relationship Id="rId58" Type="http://schemas.openxmlformats.org/officeDocument/2006/relationships/image" Target="../media/image161.png"/><Relationship Id="rId79" Type="http://schemas.openxmlformats.org/officeDocument/2006/relationships/image" Target="../media/image7.png"/><Relationship Id="rId102" Type="http://schemas.openxmlformats.org/officeDocument/2006/relationships/image" Target="../media/image328.png"/><Relationship Id="rId123" Type="http://schemas.openxmlformats.org/officeDocument/2006/relationships/image" Target="../media/image293.png"/><Relationship Id="rId144" Type="http://schemas.openxmlformats.org/officeDocument/2006/relationships/chart" Target="../charts/char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chart" Target="../charts/char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99628"/>
            <a:ext cx="18287999" cy="185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660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Pretendard Black" panose="02000A03000000020004" pitchFamily="50" charset="-127"/>
              </a:rPr>
              <a:t>베드타운과 </a:t>
            </a:r>
            <a:r>
              <a:rPr lang="ko-KR" altLang="en-US" sz="6600" err="1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Pretendard Black" panose="02000A03000000020004" pitchFamily="50" charset="-127"/>
              </a:rPr>
              <a:t>핫플레이스</a:t>
            </a:r>
            <a:r>
              <a:rPr lang="ko-KR" altLang="en-US" sz="6600">
                <a:solidFill>
                  <a:srgbClr val="000000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Pretendard Black" panose="02000A03000000020004" pitchFamily="50" charset="-127"/>
              </a:rPr>
              <a:t> 한눈에 분석 대시보드</a:t>
            </a:r>
            <a:endParaRPr lang="ko-KR" altLang="en-US" sz="6600" b="0" i="0" u="none" strike="noStrike">
              <a:solidFill>
                <a:srgbClr val="000000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2">
            <a:extLst>
              <a:ext uri="{FF2B5EF4-FFF2-40B4-BE49-F238E27FC236}">
                <a16:creationId xmlns:a16="http://schemas.microsoft.com/office/drawing/2014/main" id="{83A0D455-ADB7-CC05-C55A-65F2A1F9E705}"/>
              </a:ext>
            </a:extLst>
          </p:cNvPr>
          <p:cNvSpPr txBox="1"/>
          <p:nvPr/>
        </p:nvSpPr>
        <p:spPr>
          <a:xfrm>
            <a:off x="0" y="375920"/>
            <a:ext cx="18288000" cy="4263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000" b="1">
                <a:latin typeface="HY그래픽M" panose="02030600000101010101" pitchFamily="18" charset="-127"/>
                <a:ea typeface="HY그래픽M" panose="02030600000101010101" pitchFamily="18" charset="-127"/>
                <a:cs typeface="Pretendard Light"/>
              </a:rPr>
              <a:t>우리 지역은 </a:t>
            </a:r>
            <a:r>
              <a:rPr lang="ko-KR" altLang="en-US" sz="2000" b="1" err="1">
                <a:latin typeface="HY그래픽M" panose="02030600000101010101" pitchFamily="18" charset="-127"/>
                <a:ea typeface="HY그래픽M" panose="02030600000101010101" pitchFamily="18" charset="-127"/>
                <a:cs typeface="Pretendard Light"/>
              </a:rPr>
              <a:t>베드타운일까</a:t>
            </a:r>
            <a:r>
              <a:rPr lang="ko-KR" altLang="en-US" sz="2000" b="1">
                <a:latin typeface="HY그래픽M" panose="02030600000101010101" pitchFamily="18" charset="-127"/>
                <a:ea typeface="HY그래픽M" panose="02030600000101010101" pitchFamily="18" charset="-127"/>
                <a:cs typeface="Pretendard Light"/>
              </a:rPr>
              <a:t> </a:t>
            </a:r>
            <a:r>
              <a:rPr lang="ko-KR" altLang="en-US" sz="2000" b="1" err="1">
                <a:latin typeface="HY그래픽M" panose="02030600000101010101" pitchFamily="18" charset="-127"/>
                <a:ea typeface="HY그래픽M" panose="02030600000101010101" pitchFamily="18" charset="-127"/>
                <a:cs typeface="Pretendard Light"/>
              </a:rPr>
              <a:t>핫플레이스일까</a:t>
            </a:r>
            <a:r>
              <a:rPr lang="en-US" altLang="ko-KR" sz="2000" b="1">
                <a:latin typeface="HY그래픽M" panose="02030600000101010101" pitchFamily="18" charset="-127"/>
                <a:ea typeface="HY그래픽M" panose="02030600000101010101" pitchFamily="18" charset="-127"/>
                <a:cs typeface="Pretendard Light"/>
              </a:rPr>
              <a:t>…?</a:t>
            </a:r>
            <a:endParaRPr lang="ko-KR" altLang="en-US" sz="2000" b="1">
              <a:latin typeface="HY그래픽M" panose="02030600000101010101" pitchFamily="18" charset="-127"/>
              <a:ea typeface="HY그래픽M" panose="02030600000101010101" pitchFamily="18" charset="-127"/>
              <a:cs typeface="Pretendard Light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3BD36E9-FEBB-9274-1A91-5B7E5139E0BF}"/>
              </a:ext>
            </a:extLst>
          </p:cNvPr>
          <p:cNvGrpSpPr/>
          <p:nvPr/>
        </p:nvGrpSpPr>
        <p:grpSpPr>
          <a:xfrm>
            <a:off x="4926075" y="2623988"/>
            <a:ext cx="3952246" cy="5802608"/>
            <a:chOff x="689998" y="3127257"/>
            <a:chExt cx="3952246" cy="5762738"/>
          </a:xfrm>
        </p:grpSpPr>
        <p:pic>
          <p:nvPicPr>
            <p:cNvPr id="20" name="Picture 124">
              <a:extLst>
                <a:ext uri="{FF2B5EF4-FFF2-40B4-BE49-F238E27FC236}">
                  <a16:creationId xmlns:a16="http://schemas.microsoft.com/office/drawing/2014/main" id="{825A5EEE-31AA-997A-DB7A-776175F52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998" y="3127257"/>
              <a:ext cx="3952246" cy="5762738"/>
            </a:xfrm>
            <a:prstGeom prst="rect">
              <a:avLst/>
            </a:prstGeom>
            <a:effectLst>
              <a:outerShdw blurRad="81550" dist="37543" dir="2700000">
                <a:srgbClr val="000000">
                  <a:alpha val="14000"/>
                </a:srgbClr>
              </a:outerShdw>
            </a:effectLst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B01EBB8-2118-BBF6-B83F-F4ADC5D8C5D9}"/>
                </a:ext>
              </a:extLst>
            </p:cNvPr>
            <p:cNvSpPr/>
            <p:nvPr/>
          </p:nvSpPr>
          <p:spPr>
            <a:xfrm>
              <a:off x="863598" y="3437036"/>
              <a:ext cx="3503863" cy="1348324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25D630-0F2B-47EE-E8DD-8866A5D70925}"/>
              </a:ext>
            </a:extLst>
          </p:cNvPr>
          <p:cNvGrpSpPr/>
          <p:nvPr/>
        </p:nvGrpSpPr>
        <p:grpSpPr>
          <a:xfrm>
            <a:off x="5319733" y="2920256"/>
            <a:ext cx="3164929" cy="1128584"/>
            <a:chOff x="5379644" y="4439922"/>
            <a:chExt cx="3164929" cy="112858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9C6CF55-188D-EECD-DCD4-25449AAD819D}"/>
                </a:ext>
              </a:extLst>
            </p:cNvPr>
            <p:cNvSpPr/>
            <p:nvPr/>
          </p:nvSpPr>
          <p:spPr>
            <a:xfrm>
              <a:off x="5379644" y="4588228"/>
              <a:ext cx="3164928" cy="820584"/>
            </a:xfrm>
            <a:prstGeom prst="roundRect">
              <a:avLst/>
            </a:prstGeom>
            <a:solidFill>
              <a:srgbClr val="161953"/>
            </a:solidFill>
            <a:ln>
              <a:noFill/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1FFD37FC-48F4-B887-AACC-8A11F14B7D63}"/>
                </a:ext>
              </a:extLst>
            </p:cNvPr>
            <p:cNvSpPr txBox="1"/>
            <p:nvPr/>
          </p:nvSpPr>
          <p:spPr>
            <a:xfrm>
              <a:off x="5379645" y="4439922"/>
              <a:ext cx="3164928" cy="1128584"/>
            </a:xfrm>
            <a:prstGeom prst="rect">
              <a:avLst/>
            </a:prstGeom>
            <a:effectLst>
              <a:outerShdw blurRad="12446" dist="7112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800" err="1">
                  <a:solidFill>
                    <a:srgbClr val="FFFFFF"/>
                  </a:solidFill>
                  <a:ea typeface="Pretendard Medium"/>
                </a:rPr>
                <a:t>핫플레이스</a:t>
              </a:r>
              <a:r>
                <a:rPr lang="ko-KR" altLang="en-US" sz="2800">
                  <a:solidFill>
                    <a:srgbClr val="FFFFFF"/>
                  </a:solidFill>
                  <a:ea typeface="Pretendard Medium"/>
                </a:rPr>
                <a:t> 탐색</a:t>
              </a:r>
              <a:endParaRPr lang="ko-KR" sz="2800" b="0" i="0" u="none" strike="noStrike">
                <a:solidFill>
                  <a:srgbClr val="FFFFFF"/>
                </a:solidFill>
                <a:ea typeface="Pretendard Medium"/>
              </a:endParaRPr>
            </a:p>
          </p:txBody>
        </p:sp>
      </p:grpSp>
      <p:sp>
        <p:nvSpPr>
          <p:cNvPr id="69" name="TextBox 28">
            <a:extLst>
              <a:ext uri="{FF2B5EF4-FFF2-40B4-BE49-F238E27FC236}">
                <a16:creationId xmlns:a16="http://schemas.microsoft.com/office/drawing/2014/main" id="{3376C328-E98A-F437-CDC4-CA45AB907027}"/>
              </a:ext>
            </a:extLst>
          </p:cNvPr>
          <p:cNvSpPr txBox="1"/>
          <p:nvPr/>
        </p:nvSpPr>
        <p:spPr>
          <a:xfrm>
            <a:off x="5475736" y="4253344"/>
            <a:ext cx="2705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>
                <a:solidFill>
                  <a:srgbClr val="161953">
                    <a:alpha val="80000"/>
                  </a:srgbClr>
                </a:solidFill>
                <a:ea typeface="Pretendard SemiBold"/>
              </a:rPr>
              <a:t>사람들이 </a:t>
            </a:r>
            <a:r>
              <a:rPr lang="ko-KR" altLang="en-US" err="1">
                <a:solidFill>
                  <a:srgbClr val="161953">
                    <a:alpha val="80000"/>
                  </a:srgbClr>
                </a:solidFill>
                <a:ea typeface="Pretendard SemiBold"/>
              </a:rPr>
              <a:t>핫플레이스에</a:t>
            </a:r>
            <a:endParaRPr lang="en-US" altLang="ko-KR">
              <a:solidFill>
                <a:srgbClr val="161953">
                  <a:alpha val="80000"/>
                </a:srgbClr>
              </a:solidFill>
              <a:ea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>
                <a:solidFill>
                  <a:srgbClr val="161953">
                    <a:alpha val="80000"/>
                  </a:srgbClr>
                </a:solidFill>
                <a:ea typeface="Pretendard SemiBold"/>
              </a:rPr>
              <a:t>왜 모이는 걸까</a:t>
            </a:r>
            <a:r>
              <a:rPr lang="en-US" altLang="ko-KR">
                <a:solidFill>
                  <a:srgbClr val="161953">
                    <a:alpha val="80000"/>
                  </a:srgbClr>
                </a:solidFill>
                <a:ea typeface="Pretendard SemiBold"/>
              </a:rPr>
              <a:t>?</a:t>
            </a:r>
          </a:p>
        </p:txBody>
      </p:sp>
      <p:pic>
        <p:nvPicPr>
          <p:cNvPr id="74" name="그림 73" descr="스크린샷, 직사각형, 사각형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9316EA-E5A3-BA82-2C0D-914F0D19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883" y="4950750"/>
            <a:ext cx="1781258" cy="1781258"/>
          </a:xfrm>
          <a:prstGeom prst="rect">
            <a:avLst/>
          </a:prstGeom>
        </p:spPr>
      </p:pic>
      <p:pic>
        <p:nvPicPr>
          <p:cNvPr id="63" name="Picture 124">
            <a:extLst>
              <a:ext uri="{FF2B5EF4-FFF2-40B4-BE49-F238E27FC236}">
                <a16:creationId xmlns:a16="http://schemas.microsoft.com/office/drawing/2014/main" id="{BE52D975-7F8D-DC1A-C54B-AF70FC04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7" y="2643923"/>
            <a:ext cx="3952246" cy="5762738"/>
          </a:xfrm>
          <a:prstGeom prst="rect">
            <a:avLst/>
          </a:prstGeom>
          <a:effectLst>
            <a:outerShdw blurRad="81550" dist="37543" dir="2700000">
              <a:srgbClr val="000000">
                <a:alpha val="14000"/>
              </a:srgbClr>
            </a:outerShdw>
          </a:effec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728EF07-4D7E-66E0-99A3-43CCE8421241}"/>
              </a:ext>
            </a:extLst>
          </p:cNvPr>
          <p:cNvSpPr/>
          <p:nvPr/>
        </p:nvSpPr>
        <p:spPr>
          <a:xfrm>
            <a:off x="781895" y="2918124"/>
            <a:ext cx="3503863" cy="1348324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ACBAD16-2EA7-5D3D-83CC-DC09CB091993}"/>
              </a:ext>
            </a:extLst>
          </p:cNvPr>
          <p:cNvSpPr/>
          <p:nvPr/>
        </p:nvSpPr>
        <p:spPr>
          <a:xfrm>
            <a:off x="951362" y="3092912"/>
            <a:ext cx="3164928" cy="820584"/>
          </a:xfrm>
          <a:prstGeom prst="roundRect">
            <a:avLst/>
          </a:prstGeom>
          <a:solidFill>
            <a:srgbClr val="161953"/>
          </a:solidFill>
          <a:ln>
            <a:noFill/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5">
            <a:extLst>
              <a:ext uri="{FF2B5EF4-FFF2-40B4-BE49-F238E27FC236}">
                <a16:creationId xmlns:a16="http://schemas.microsoft.com/office/drawing/2014/main" id="{0CE7E0AC-AAD3-0EC5-2A63-65F4219F2637}"/>
              </a:ext>
            </a:extLst>
          </p:cNvPr>
          <p:cNvSpPr txBox="1"/>
          <p:nvPr/>
        </p:nvSpPr>
        <p:spPr>
          <a:xfrm>
            <a:off x="965420" y="2936700"/>
            <a:ext cx="3164928" cy="1128584"/>
          </a:xfrm>
          <a:prstGeom prst="rect">
            <a:avLst/>
          </a:prstGeom>
          <a:effectLst>
            <a:outerShdw blurRad="12446" dist="7112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>
                <a:solidFill>
                  <a:srgbClr val="FFFFFF"/>
                </a:solidFill>
                <a:ea typeface="Pretendard Medium"/>
                <a:cs typeface="Calibri"/>
              </a:rPr>
              <a:t>베드타운 탐색</a:t>
            </a:r>
            <a:endParaRPr lang="ko-KR" altLang="en-US" sz="3600" b="0" i="0" strike="noStrike">
              <a:solidFill>
                <a:srgbClr val="FFFFFF"/>
              </a:solidFill>
              <a:ea typeface="Pretendard Medium"/>
              <a:cs typeface="Calibri"/>
            </a:endParaRPr>
          </a:p>
        </p:txBody>
      </p:sp>
      <p:sp>
        <p:nvSpPr>
          <p:cNvPr id="68" name="TextBox 28">
            <a:extLst>
              <a:ext uri="{FF2B5EF4-FFF2-40B4-BE49-F238E27FC236}">
                <a16:creationId xmlns:a16="http://schemas.microsoft.com/office/drawing/2014/main" id="{39EC7EF7-629D-032E-5164-75B742DCCA47}"/>
              </a:ext>
            </a:extLst>
          </p:cNvPr>
          <p:cNvSpPr txBox="1"/>
          <p:nvPr/>
        </p:nvSpPr>
        <p:spPr>
          <a:xfrm>
            <a:off x="861126" y="3922664"/>
            <a:ext cx="3345400" cy="10230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800" b="0" i="0" u="none" strike="noStrike">
                <a:solidFill>
                  <a:srgbClr val="161953">
                    <a:alpha val="80000"/>
                  </a:srgbClr>
                </a:solidFill>
                <a:ea typeface="Pretendard SemiBold"/>
              </a:rPr>
              <a:t>어떤 곳을 베드타운이라고</a:t>
            </a:r>
            <a:endParaRPr lang="en-US" altLang="ko-KR" sz="1800" b="0" i="0" u="none" strike="noStrike">
              <a:solidFill>
                <a:srgbClr val="161953">
                  <a:alpha val="80000"/>
                </a:srgbClr>
              </a:solidFill>
              <a:ea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800" b="0" i="0" u="none" strike="noStrike">
                <a:solidFill>
                  <a:srgbClr val="161953">
                    <a:alpha val="80000"/>
                  </a:srgbClr>
                </a:solidFill>
                <a:ea typeface="Pretendard SemiBold"/>
              </a:rPr>
              <a:t>할 수 있을까</a:t>
            </a:r>
            <a:r>
              <a:rPr lang="en-US" altLang="ko-KR" sz="1800" b="0" i="0" u="none" strike="noStrike">
                <a:solidFill>
                  <a:srgbClr val="161953">
                    <a:alpha val="80000"/>
                  </a:srgbClr>
                </a:solidFill>
                <a:ea typeface="Pretendard SemiBold"/>
              </a:rPr>
              <a:t>?</a:t>
            </a:r>
            <a:endParaRPr lang="ko-KR" sz="1800" b="0" i="0" u="none" strike="noStrike">
              <a:solidFill>
                <a:srgbClr val="161953">
                  <a:alpha val="80000"/>
                </a:srgbClr>
              </a:solidFill>
              <a:ea typeface="Pretendard SemiBold"/>
            </a:endParaRPr>
          </a:p>
        </p:txBody>
      </p:sp>
      <p:sp>
        <p:nvSpPr>
          <p:cNvPr id="72" name="TextBox 29">
            <a:extLst>
              <a:ext uri="{FF2B5EF4-FFF2-40B4-BE49-F238E27FC236}">
                <a16:creationId xmlns:a16="http://schemas.microsoft.com/office/drawing/2014/main" id="{A69BBE91-F17A-CCC9-C498-FEA5E702C793}"/>
              </a:ext>
            </a:extLst>
          </p:cNvPr>
          <p:cNvSpPr txBox="1"/>
          <p:nvPr/>
        </p:nvSpPr>
        <p:spPr>
          <a:xfrm>
            <a:off x="567442" y="6930071"/>
            <a:ext cx="3808044" cy="1482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1600" b="0" i="0" u="none" strike="noStrike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 베드타운 지역을 한눈에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보여줍니다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lvl="0" algn="ctr"/>
            <a:r>
              <a:rPr lang="ko-KR" altLang="en-US" sz="1600" b="0" i="0" u="none" strike="noStrike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600" b="0" i="0" u="none" strike="noStrike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0" i="0" u="none" strike="noStrike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</a:t>
            </a:r>
            <a:r>
              <a:rPr lang="en-US" altLang="ko-KR" sz="1600" b="0" i="0" u="none" strike="noStrike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 단위의 분석이 가능하며</a:t>
            </a:r>
            <a:endParaRPr lang="en-US" altLang="ko-KR" sz="1600">
              <a:solidFill>
                <a:schemeClr val="tx1">
                  <a:alpha val="6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algn="ctr"/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베드타운 지표에 대한 정성적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정량적</a:t>
            </a:r>
            <a:endParaRPr lang="en-US" altLang="ko-KR" sz="1600">
              <a:solidFill>
                <a:schemeClr val="tx1">
                  <a:alpha val="6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algn="ctr"/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인사이트를 제공합니다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pic>
        <p:nvPicPr>
          <p:cNvPr id="76" name="그림 75" descr="디자인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346AE0-BBC7-25C6-3180-2FDE7ED7C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88" y="5022545"/>
            <a:ext cx="1948782" cy="1948782"/>
          </a:xfrm>
          <a:prstGeom prst="rect">
            <a:avLst/>
          </a:prstGeom>
        </p:spPr>
      </p:pic>
      <p:pic>
        <p:nvPicPr>
          <p:cNvPr id="32" name="Picture 124">
            <a:extLst>
              <a:ext uri="{FF2B5EF4-FFF2-40B4-BE49-F238E27FC236}">
                <a16:creationId xmlns:a16="http://schemas.microsoft.com/office/drawing/2014/main" id="{91B1E184-8E2F-0C7A-E0A2-1CBAE248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312" y="2611005"/>
            <a:ext cx="3952246" cy="5828574"/>
          </a:xfrm>
          <a:prstGeom prst="rect">
            <a:avLst/>
          </a:prstGeom>
          <a:effectLst>
            <a:outerShdw blurRad="81550" dist="37543" dir="2700000">
              <a:srgbClr val="000000">
                <a:alpha val="14000"/>
              </a:srgbClr>
            </a:outerShdw>
          </a:effectLst>
        </p:spPr>
      </p:pic>
      <p:sp>
        <p:nvSpPr>
          <p:cNvPr id="43" name="TextBox 28">
            <a:extLst>
              <a:ext uri="{FF2B5EF4-FFF2-40B4-BE49-F238E27FC236}">
                <a16:creationId xmlns:a16="http://schemas.microsoft.com/office/drawing/2014/main" id="{95EDB8B8-F0A9-AE03-8884-CC1A8A54F10A}"/>
              </a:ext>
            </a:extLst>
          </p:cNvPr>
          <p:cNvSpPr txBox="1"/>
          <p:nvPr/>
        </p:nvSpPr>
        <p:spPr>
          <a:xfrm>
            <a:off x="14401994" y="4289291"/>
            <a:ext cx="2705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800" b="0" i="0" u="none" strike="noStrike">
                <a:solidFill>
                  <a:srgbClr val="161953">
                    <a:alpha val="80000"/>
                  </a:srgbClr>
                </a:solidFill>
                <a:ea typeface="Pretendard SemiBold"/>
              </a:rPr>
              <a:t>베드타운은 </a:t>
            </a:r>
            <a:r>
              <a:rPr lang="ko-KR" altLang="en-US" sz="1800" b="0" i="0" u="none" strike="noStrike" err="1">
                <a:solidFill>
                  <a:srgbClr val="161953">
                    <a:alpha val="80000"/>
                  </a:srgbClr>
                </a:solidFill>
                <a:ea typeface="Pretendard SemiBold"/>
              </a:rPr>
              <a:t>핫플레이스보다</a:t>
            </a:r>
            <a:br>
              <a:rPr lang="en-US" altLang="ko-KR" sz="1800" b="0" i="0" u="none" strike="noStrike">
                <a:solidFill>
                  <a:srgbClr val="161953">
                    <a:alpha val="80000"/>
                  </a:srgbClr>
                </a:solidFill>
                <a:ea typeface="Pretendard SemiBold"/>
              </a:rPr>
            </a:br>
            <a:r>
              <a:rPr lang="ko-KR" altLang="en-US" sz="1800" b="0" i="0" u="none" strike="noStrike">
                <a:solidFill>
                  <a:srgbClr val="161953">
                    <a:alpha val="80000"/>
                  </a:srgbClr>
                </a:solidFill>
                <a:ea typeface="Pretendard SemiBold"/>
              </a:rPr>
              <a:t>어떤 점에서 차이가 날까</a:t>
            </a:r>
            <a:r>
              <a:rPr lang="en-US" altLang="ko-KR" sz="1800" b="0" i="0" u="none" strike="noStrike">
                <a:solidFill>
                  <a:srgbClr val="161953">
                    <a:alpha val="80000"/>
                  </a:srgbClr>
                </a:solidFill>
                <a:ea typeface="Pretendard SemiBold"/>
              </a:rPr>
              <a:t>?</a:t>
            </a:r>
            <a:endParaRPr lang="ko-KR" sz="1800" b="0" i="0" u="none" strike="noStrike">
              <a:solidFill>
                <a:srgbClr val="161953">
                  <a:alpha val="80000"/>
                </a:srgbClr>
              </a:solidFill>
              <a:ea typeface="Pretendard SemiBold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4DFD40-B777-EA64-6035-60AA5E59D342}"/>
              </a:ext>
            </a:extLst>
          </p:cNvPr>
          <p:cNvSpPr/>
          <p:nvPr/>
        </p:nvSpPr>
        <p:spPr>
          <a:xfrm>
            <a:off x="13992503" y="3028424"/>
            <a:ext cx="3503863" cy="1023021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264EE41-BD94-0483-841A-7888539BE223}"/>
              </a:ext>
            </a:extLst>
          </p:cNvPr>
          <p:cNvGrpSpPr/>
          <p:nvPr/>
        </p:nvGrpSpPr>
        <p:grpSpPr>
          <a:xfrm>
            <a:off x="13768313" y="2922861"/>
            <a:ext cx="3952246" cy="1128584"/>
            <a:chOff x="13770554" y="4435742"/>
            <a:chExt cx="3952246" cy="112858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DA4ADB7-589B-7EFC-8555-1BB7F702BD3A}"/>
                </a:ext>
              </a:extLst>
            </p:cNvPr>
            <p:cNvSpPr/>
            <p:nvPr/>
          </p:nvSpPr>
          <p:spPr>
            <a:xfrm>
              <a:off x="14177032" y="4585042"/>
              <a:ext cx="3164928" cy="820584"/>
            </a:xfrm>
            <a:prstGeom prst="roundRect">
              <a:avLst/>
            </a:prstGeom>
            <a:solidFill>
              <a:srgbClr val="161953"/>
            </a:solidFill>
            <a:ln>
              <a:noFill/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681923B6-2FF2-E451-5FBF-9D50409883E6}"/>
                </a:ext>
              </a:extLst>
            </p:cNvPr>
            <p:cNvSpPr txBox="1"/>
            <p:nvPr/>
          </p:nvSpPr>
          <p:spPr>
            <a:xfrm>
              <a:off x="13770554" y="4435742"/>
              <a:ext cx="3952246" cy="1128584"/>
            </a:xfrm>
            <a:prstGeom prst="rect">
              <a:avLst/>
            </a:prstGeom>
            <a:effectLst>
              <a:outerShdw blurRad="12446" dist="7112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>
                <a:lnSpc>
                  <a:spcPct val="99600"/>
                </a:lnSpc>
              </a:pPr>
              <a:r>
                <a:rPr lang="ko-KR" altLang="en-US" sz="2200" b="0" i="0" u="none" strike="noStrike">
                  <a:solidFill>
                    <a:srgbClr val="FFFFFF"/>
                  </a:solidFill>
                  <a:ea typeface="Pretendard Medium"/>
                  <a:cs typeface="Calibri"/>
                </a:rPr>
                <a:t>베드타운과 핫플레이스 </a:t>
              </a:r>
              <a:r>
                <a:rPr lang="ko-KR" altLang="en-US" sz="2200">
                  <a:solidFill>
                    <a:srgbClr val="FFFFFF"/>
                  </a:solidFill>
                  <a:ea typeface="Pretendard Medium"/>
                  <a:cs typeface="Calibri"/>
                </a:rPr>
                <a:t>비교</a:t>
              </a:r>
              <a:endParaRPr lang="en-US" altLang="ko-KR" sz="2200" b="0" i="0" u="none" strike="noStrike">
                <a:solidFill>
                  <a:srgbClr val="FFFFFF"/>
                </a:solidFill>
                <a:ea typeface="Pretendard Medium"/>
                <a:cs typeface="Calibri"/>
              </a:endParaRPr>
            </a:p>
          </p:txBody>
        </p:sp>
      </p:grpSp>
      <p:pic>
        <p:nvPicPr>
          <p:cNvPr id="78" name="그림 77" descr="클립아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D9102A-C5D5-141E-EF06-597C46C7F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594" y="5060384"/>
            <a:ext cx="1749396" cy="1749396"/>
          </a:xfrm>
          <a:prstGeom prst="rect">
            <a:avLst/>
          </a:prstGeom>
        </p:spPr>
      </p:pic>
      <p:pic>
        <p:nvPicPr>
          <p:cNvPr id="25" name="Picture 124">
            <a:extLst>
              <a:ext uri="{FF2B5EF4-FFF2-40B4-BE49-F238E27FC236}">
                <a16:creationId xmlns:a16="http://schemas.microsoft.com/office/drawing/2014/main" id="{6E231C10-3A7C-90FF-2918-C4519EC8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93" y="2611005"/>
            <a:ext cx="3952246" cy="5828575"/>
          </a:xfrm>
          <a:prstGeom prst="rect">
            <a:avLst/>
          </a:prstGeom>
          <a:effectLst>
            <a:outerShdw blurRad="81550" dist="37543" dir="2700000">
              <a:srgbClr val="000000">
                <a:alpha val="14000"/>
              </a:srgbClr>
            </a:outerShdw>
          </a:effectLst>
        </p:spPr>
      </p:pic>
      <p:sp>
        <p:nvSpPr>
          <p:cNvPr id="44" name="TextBox 28">
            <a:extLst>
              <a:ext uri="{FF2B5EF4-FFF2-40B4-BE49-F238E27FC236}">
                <a16:creationId xmlns:a16="http://schemas.microsoft.com/office/drawing/2014/main" id="{C386803D-953B-9512-241A-769898BFBD16}"/>
              </a:ext>
            </a:extLst>
          </p:cNvPr>
          <p:cNvSpPr txBox="1"/>
          <p:nvPr/>
        </p:nvSpPr>
        <p:spPr>
          <a:xfrm>
            <a:off x="9391080" y="4198333"/>
            <a:ext cx="3886419" cy="4823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>
                <a:solidFill>
                  <a:srgbClr val="161953">
                    <a:alpha val="80000"/>
                  </a:srgbClr>
                </a:solidFill>
                <a:ea typeface="Pretendard SemiBold"/>
              </a:rPr>
              <a:t>베드타운 사람들은 어디로 갈까</a:t>
            </a:r>
            <a:r>
              <a:rPr lang="en-US" altLang="ko-KR">
                <a:solidFill>
                  <a:srgbClr val="161953">
                    <a:alpha val="80000"/>
                  </a:srgbClr>
                </a:solidFill>
                <a:ea typeface="Pretendard SemiBold"/>
              </a:rPr>
              <a:t>?</a:t>
            </a:r>
            <a:br>
              <a:rPr lang="en-US" altLang="ko-KR">
                <a:solidFill>
                  <a:srgbClr val="161953">
                    <a:alpha val="80000"/>
                  </a:srgbClr>
                </a:solidFill>
                <a:ea typeface="Pretendard SemiBold"/>
              </a:rPr>
            </a:br>
            <a:r>
              <a:rPr lang="ko-KR" altLang="en-US">
                <a:solidFill>
                  <a:srgbClr val="161953">
                    <a:alpha val="80000"/>
                  </a:srgbClr>
                </a:solidFill>
                <a:ea typeface="Pretendard SemiBold"/>
              </a:rPr>
              <a:t>어떤 곳에서 </a:t>
            </a:r>
            <a:r>
              <a:rPr lang="ko-KR" altLang="en-US" err="1">
                <a:solidFill>
                  <a:srgbClr val="161953">
                    <a:alpha val="80000"/>
                  </a:srgbClr>
                </a:solidFill>
                <a:ea typeface="Pretendard SemiBold"/>
              </a:rPr>
              <a:t>핫플레이스로</a:t>
            </a:r>
            <a:r>
              <a:rPr lang="ko-KR" altLang="en-US">
                <a:solidFill>
                  <a:srgbClr val="161953">
                    <a:alpha val="80000"/>
                  </a:srgbClr>
                </a:solidFill>
                <a:ea typeface="Pretendard SemiBold"/>
              </a:rPr>
              <a:t> 많이 올까</a:t>
            </a:r>
            <a:r>
              <a:rPr lang="en-US" altLang="ko-KR">
                <a:solidFill>
                  <a:srgbClr val="161953">
                    <a:alpha val="80000"/>
                  </a:srgbClr>
                </a:solidFill>
                <a:ea typeface="Pretendard SemiBold"/>
              </a:rPr>
              <a:t>?</a:t>
            </a:r>
            <a:endParaRPr lang="en-US" altLang="ko-KR" sz="1800" b="0" i="0" u="none" strike="noStrike">
              <a:solidFill>
                <a:srgbClr val="161953">
                  <a:alpha val="80000"/>
                </a:srgbClr>
              </a:solidFill>
              <a:ea typeface="Pretendard SemiBold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FAF33014-878F-E209-8E38-D1F76F22D1C4}"/>
              </a:ext>
            </a:extLst>
          </p:cNvPr>
          <p:cNvSpPr txBox="1"/>
          <p:nvPr/>
        </p:nvSpPr>
        <p:spPr>
          <a:xfrm>
            <a:off x="9391079" y="6930071"/>
            <a:ext cx="3886419" cy="11910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1600" b="0" i="0" u="none" strike="noStrike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베드타운의 인구 유출 패턴과 핫플레이스의 인구 유입 패턴</a:t>
            </a:r>
            <a:r>
              <a:rPr lang="en-US" altLang="ko-KR" sz="1600" b="0" i="0" u="none" strike="noStrike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0" i="0" u="none" strike="noStrike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유출입 지역 간의 상호 작용을 분석합니다</a:t>
            </a:r>
            <a:r>
              <a:rPr lang="en-US" altLang="ko-KR" sz="1600" b="0" i="0" u="none" strike="noStrike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en-US" sz="1600" b="0" i="0" u="none" strike="noStrike">
              <a:solidFill>
                <a:schemeClr val="tx1">
                  <a:alpha val="6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0" name="그림 79" descr="클립아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69D099-4FD5-0FDF-CF16-23AAFA6628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64" y="5014770"/>
            <a:ext cx="1744871" cy="17448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5307A29-D367-0178-7813-90D798DFA102}"/>
              </a:ext>
            </a:extLst>
          </p:cNvPr>
          <p:cNvSpPr/>
          <p:nvPr/>
        </p:nvSpPr>
        <p:spPr>
          <a:xfrm>
            <a:off x="9509360" y="3018174"/>
            <a:ext cx="3621877" cy="1023021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F4295BC-F5DB-5796-F2F5-0C956E494FB3}"/>
              </a:ext>
            </a:extLst>
          </p:cNvPr>
          <p:cNvGrpSpPr/>
          <p:nvPr/>
        </p:nvGrpSpPr>
        <p:grpSpPr>
          <a:xfrm>
            <a:off x="9763036" y="2935910"/>
            <a:ext cx="3164928" cy="1128584"/>
            <a:chOff x="9760156" y="4428825"/>
            <a:chExt cx="3164928" cy="112858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395BBD9-A85E-5FE0-4698-DC791A11C70B}"/>
                </a:ext>
              </a:extLst>
            </p:cNvPr>
            <p:cNvSpPr/>
            <p:nvPr/>
          </p:nvSpPr>
          <p:spPr>
            <a:xfrm>
              <a:off x="9760156" y="4574812"/>
              <a:ext cx="3164928" cy="820584"/>
            </a:xfrm>
            <a:prstGeom prst="roundRect">
              <a:avLst/>
            </a:prstGeom>
            <a:solidFill>
              <a:srgbClr val="161953"/>
            </a:solidFill>
            <a:ln>
              <a:noFill/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CAD1E339-01DF-B278-9F11-754B953D2E6B}"/>
                </a:ext>
              </a:extLst>
            </p:cNvPr>
            <p:cNvSpPr txBox="1"/>
            <p:nvPr/>
          </p:nvSpPr>
          <p:spPr>
            <a:xfrm>
              <a:off x="9916226" y="4428825"/>
              <a:ext cx="2888049" cy="1128584"/>
            </a:xfrm>
            <a:prstGeom prst="rect">
              <a:avLst/>
            </a:prstGeom>
            <a:effectLst>
              <a:outerShdw blurRad="12446" dist="7112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200" b="0" i="0" u="none" strike="noStrike">
                  <a:solidFill>
                    <a:srgbClr val="FFFFFF"/>
                  </a:solidFill>
                  <a:ea typeface="Pretendard Medium"/>
                  <a:cs typeface="Calibri"/>
                </a:rPr>
                <a:t>베드타운과 </a:t>
              </a:r>
              <a:r>
                <a:rPr lang="ko-KR" altLang="en-US" sz="2200" b="0" i="0" u="none" strike="noStrike" err="1">
                  <a:solidFill>
                    <a:srgbClr val="FFFFFF"/>
                  </a:solidFill>
                  <a:ea typeface="Pretendard Medium"/>
                  <a:cs typeface="Calibri"/>
                </a:rPr>
                <a:t>핫플의</a:t>
              </a:r>
              <a:endParaRPr lang="en-US" altLang="ko-KR" sz="2200" b="0" i="0" u="none" strike="noStrike">
                <a:solidFill>
                  <a:srgbClr val="FFFFFF"/>
                </a:solidFill>
                <a:ea typeface="Pretendard Medium"/>
                <a:cs typeface="Calibri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200" b="0" i="0" u="none" strike="noStrike">
                  <a:solidFill>
                    <a:srgbClr val="FFFFFF"/>
                  </a:solidFill>
                  <a:ea typeface="Pretendard Medium"/>
                  <a:cs typeface="Calibri"/>
                </a:rPr>
                <a:t>인구 이동 양상</a:t>
              </a:r>
            </a:p>
          </p:txBody>
        </p:sp>
      </p:grpSp>
      <p:sp>
        <p:nvSpPr>
          <p:cNvPr id="57" name="TextBox 29">
            <a:extLst>
              <a:ext uri="{FF2B5EF4-FFF2-40B4-BE49-F238E27FC236}">
                <a16:creationId xmlns:a16="http://schemas.microsoft.com/office/drawing/2014/main" id="{62BA849B-C7AF-3802-693C-972B365C5E0C}"/>
              </a:ext>
            </a:extLst>
          </p:cNvPr>
          <p:cNvSpPr txBox="1"/>
          <p:nvPr/>
        </p:nvSpPr>
        <p:spPr>
          <a:xfrm>
            <a:off x="4998175" y="6930071"/>
            <a:ext cx="3808044" cy="1482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 핫플레이스를 한눈에 보여줍니다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lvl="0" algn="ctr"/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 단위의 분석이 가능하며</a:t>
            </a:r>
          </a:p>
          <a:p>
            <a:pPr lvl="0" algn="ctr"/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베드타운 지표에 대한 정성적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정량적</a:t>
            </a:r>
          </a:p>
          <a:p>
            <a:pPr lvl="0" algn="ctr"/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인사이트를 제공합니다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61" name="TextBox 29">
            <a:extLst>
              <a:ext uri="{FF2B5EF4-FFF2-40B4-BE49-F238E27FC236}">
                <a16:creationId xmlns:a16="http://schemas.microsoft.com/office/drawing/2014/main" id="{722FCC81-FB01-9294-41DA-AF6D670078FD}"/>
              </a:ext>
            </a:extLst>
          </p:cNvPr>
          <p:cNvSpPr txBox="1"/>
          <p:nvPr/>
        </p:nvSpPr>
        <p:spPr>
          <a:xfrm>
            <a:off x="13829070" y="6930071"/>
            <a:ext cx="3808044" cy="1482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베드타운을 핫플레이스로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</a:p>
          <a:p>
            <a:pPr lvl="0" algn="ctr"/>
            <a:r>
              <a:rPr lang="en-US" altLang="ko-KR" sz="8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lvl="0" algn="ctr"/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베드타운이 핫플레이스가 되기 위한 효과적인 요소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베드타운 솔루션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최종적 인사이트를 제공합니다</a:t>
            </a:r>
            <a:r>
              <a:rPr lang="en-US" altLang="ko-KR" sz="1600">
                <a:solidFill>
                  <a:schemeClr val="tx1">
                    <a:alpha val="6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0F64D15-EB84-A22F-6300-A0545A6CC977}"/>
              </a:ext>
            </a:extLst>
          </p:cNvPr>
          <p:cNvGrpSpPr/>
          <p:nvPr/>
        </p:nvGrpSpPr>
        <p:grpSpPr>
          <a:xfrm>
            <a:off x="3049588" y="8720818"/>
            <a:ext cx="12228297" cy="1118536"/>
            <a:chOff x="3049588" y="8720818"/>
            <a:chExt cx="12228297" cy="1118536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6E76D0E1-D755-5E57-3BBA-1EEF69A64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049588" y="8721811"/>
              <a:ext cx="3632548" cy="1116551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54" name="TextBox 5">
              <a:extLst>
                <a:ext uri="{FF2B5EF4-FFF2-40B4-BE49-F238E27FC236}">
                  <a16:creationId xmlns:a16="http://schemas.microsoft.com/office/drawing/2014/main" id="{E6F8496A-31D3-8886-5611-75383B8F393C}"/>
                </a:ext>
              </a:extLst>
            </p:cNvPr>
            <p:cNvSpPr txBox="1"/>
            <p:nvPr/>
          </p:nvSpPr>
          <p:spPr>
            <a:xfrm>
              <a:off x="3049588" y="8720818"/>
              <a:ext cx="3632548" cy="1118536"/>
            </a:xfrm>
            <a:prstGeom prst="rect">
              <a:avLst/>
            </a:prstGeom>
            <a:effectLst>
              <a:outerShdw blurRad="12446" dist="7112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800" b="0" i="0" u="sng" strike="noStrike">
                  <a:solidFill>
                    <a:srgbClr val="FFFFFF"/>
                  </a:solidFill>
                  <a:ea typeface="Pretendard Medium"/>
                  <a:cs typeface="Calibri"/>
                </a:rPr>
                <a:t>베드타운 대시보드</a:t>
              </a:r>
              <a:endParaRPr lang="en-US" altLang="ko-KR" sz="2800" b="0" i="0" u="sng" strike="noStrike">
                <a:solidFill>
                  <a:srgbClr val="FFFFFF"/>
                </a:solidFill>
                <a:ea typeface="Pretendard Medium"/>
                <a:cs typeface="Calibri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800" u="sng">
                  <a:solidFill>
                    <a:srgbClr val="FFFFFF"/>
                  </a:solidFill>
                  <a:ea typeface="Pretendard Medium"/>
                  <a:cs typeface="Calibri"/>
                </a:rPr>
                <a:t>바로가기</a:t>
              </a:r>
              <a:endParaRPr lang="ko-KR" altLang="en-US" sz="2800" b="0" i="0" u="sng" strike="noStrike">
                <a:solidFill>
                  <a:srgbClr val="FFFFFF"/>
                </a:solidFill>
                <a:ea typeface="Pretendard Medium"/>
                <a:cs typeface="Calibri"/>
              </a:endParaRPr>
            </a:p>
          </p:txBody>
        </p:sp>
        <p:pic>
          <p:nvPicPr>
            <p:cNvPr id="66" name="Picture 10">
              <a:extLst>
                <a:ext uri="{FF2B5EF4-FFF2-40B4-BE49-F238E27FC236}">
                  <a16:creationId xmlns:a16="http://schemas.microsoft.com/office/drawing/2014/main" id="{B60E30ED-9E73-49D9-49EA-E78E45F9E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7392421" y="8721811"/>
              <a:ext cx="3632548" cy="1116551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71" name="TextBox 5">
              <a:extLst>
                <a:ext uri="{FF2B5EF4-FFF2-40B4-BE49-F238E27FC236}">
                  <a16:creationId xmlns:a16="http://schemas.microsoft.com/office/drawing/2014/main" id="{766FD977-B68C-474B-0AD2-979A25CC6ADE}"/>
                </a:ext>
              </a:extLst>
            </p:cNvPr>
            <p:cNvSpPr txBox="1"/>
            <p:nvPr/>
          </p:nvSpPr>
          <p:spPr>
            <a:xfrm>
              <a:off x="7392421" y="8720818"/>
              <a:ext cx="3632548" cy="1118536"/>
            </a:xfrm>
            <a:prstGeom prst="rect">
              <a:avLst/>
            </a:prstGeom>
            <a:effectLst>
              <a:outerShdw blurRad="12446" dist="7112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800" b="0" i="0" u="sng" strike="noStrike">
                  <a:solidFill>
                    <a:srgbClr val="FFFFFF"/>
                  </a:solidFill>
                  <a:ea typeface="Pretendard Medium"/>
                  <a:cs typeface="Calibri"/>
                </a:rPr>
                <a:t>핫플레이스 대시보드</a:t>
              </a:r>
              <a:endParaRPr lang="en-US" altLang="ko-KR" sz="2800" b="0" i="0" u="sng" strike="noStrike">
                <a:solidFill>
                  <a:srgbClr val="FFFFFF"/>
                </a:solidFill>
                <a:ea typeface="Pretendard Medium"/>
                <a:cs typeface="Calibri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800" u="sng">
                  <a:solidFill>
                    <a:srgbClr val="FFFFFF"/>
                  </a:solidFill>
                  <a:ea typeface="Pretendard Medium"/>
                  <a:cs typeface="Calibri"/>
                </a:rPr>
                <a:t>바로가기</a:t>
              </a:r>
              <a:endParaRPr lang="ko-KR" altLang="en-US" sz="2800" b="0" i="0" u="sng" strike="noStrike">
                <a:solidFill>
                  <a:srgbClr val="FFFFFF"/>
                </a:solidFill>
                <a:ea typeface="Pretendard Medium"/>
                <a:cs typeface="Calibri"/>
              </a:endParaRPr>
            </a:p>
          </p:txBody>
        </p:sp>
        <p:pic>
          <p:nvPicPr>
            <p:cNvPr id="79" name="Picture 10">
              <a:extLst>
                <a:ext uri="{FF2B5EF4-FFF2-40B4-BE49-F238E27FC236}">
                  <a16:creationId xmlns:a16="http://schemas.microsoft.com/office/drawing/2014/main" id="{48483ECC-CDFF-3619-EE1E-D4562D447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645337" y="8721811"/>
              <a:ext cx="3632548" cy="1116551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81" name="TextBox 5">
              <a:extLst>
                <a:ext uri="{FF2B5EF4-FFF2-40B4-BE49-F238E27FC236}">
                  <a16:creationId xmlns:a16="http://schemas.microsoft.com/office/drawing/2014/main" id="{CC341DCA-70D6-2FCA-E08D-AC7E977CC4D7}"/>
                </a:ext>
              </a:extLst>
            </p:cNvPr>
            <p:cNvSpPr txBox="1"/>
            <p:nvPr/>
          </p:nvSpPr>
          <p:spPr>
            <a:xfrm>
              <a:off x="11645337" y="8720818"/>
              <a:ext cx="3632548" cy="1118536"/>
            </a:xfrm>
            <a:prstGeom prst="rect">
              <a:avLst/>
            </a:prstGeom>
            <a:effectLst>
              <a:outerShdw blurRad="12446" dist="7112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800" b="0" i="0" u="sng" strike="noStrike">
                  <a:solidFill>
                    <a:srgbClr val="FFFFFF"/>
                  </a:solidFill>
                  <a:ea typeface="Pretendard Medium"/>
                  <a:cs typeface="Calibri"/>
                </a:rPr>
                <a:t>비교분석 대시보드</a:t>
              </a:r>
              <a:endParaRPr lang="en-US" altLang="ko-KR" sz="2800" b="0" i="0" u="sng" strike="noStrike">
                <a:solidFill>
                  <a:srgbClr val="FFFFFF"/>
                </a:solidFill>
                <a:ea typeface="Pretendard Medium"/>
                <a:cs typeface="Calibri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800" u="sng">
                  <a:solidFill>
                    <a:srgbClr val="FFFFFF"/>
                  </a:solidFill>
                  <a:ea typeface="Pretendard Medium"/>
                  <a:cs typeface="Calibri"/>
                </a:rPr>
                <a:t>바로가기</a:t>
              </a:r>
              <a:endParaRPr lang="ko-KR" altLang="en-US" sz="2800" b="0" i="0" u="sng" strike="noStrike">
                <a:solidFill>
                  <a:srgbClr val="FFFFFF"/>
                </a:solidFill>
                <a:ea typeface="Pretendard Medium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D264AC-E231-0535-02B8-7AE8A1518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9C7410C-458D-C36D-274D-663088DC536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9509420-1B37-C2EA-F8FA-6EC5D55DA9E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6EB279A-B9D9-3004-0B3C-10E0FE3140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096608F-9413-57CA-05CC-885C02C1D3D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3D91CAD-6478-7F6D-FBBB-B01E9DBD90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9D740D88-A8F4-E086-CEEF-C78A6BDC1F6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15E3EE7B-0397-79FA-FA3B-1344DFF3250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10DDB870-571B-6842-DA88-CA3506C188A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47B65417-B597-5249-7F3A-5811F0EF56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6" name="Picture 8">
            <a:extLst>
              <a:ext uri="{FF2B5EF4-FFF2-40B4-BE49-F238E27FC236}">
                <a16:creationId xmlns:a16="http://schemas.microsoft.com/office/drawing/2014/main" id="{6C59C64F-FFA7-64F9-5EF7-CD6CBD004A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50680" y="350633"/>
            <a:ext cx="14470828" cy="6211858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87" name="Picture 26">
            <a:extLst>
              <a:ext uri="{FF2B5EF4-FFF2-40B4-BE49-F238E27FC236}">
                <a16:creationId xmlns:a16="http://schemas.microsoft.com/office/drawing/2014/main" id="{77630C8D-ABBC-69D6-8BD4-A221FAC1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433"/>
          <a:stretch>
            <a:fillRect/>
          </a:stretch>
        </p:blipFill>
        <p:spPr>
          <a:xfrm>
            <a:off x="9313579" y="350633"/>
            <a:ext cx="1452961" cy="714579"/>
          </a:xfrm>
          <a:prstGeom prst="rect">
            <a:avLst/>
          </a:prstGeom>
          <a:ln>
            <a:noFill/>
          </a:ln>
          <a:effectLst>
            <a:outerShdw blurRad="179401" dist="55685" dir="2700000">
              <a:srgbClr val="000000">
                <a:alpha val="18000"/>
              </a:srgbClr>
            </a:outerShdw>
          </a:effec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2C19424-FFE5-80A5-4C82-9F46E8E7FA3D}"/>
              </a:ext>
            </a:extLst>
          </p:cNvPr>
          <p:cNvSpPr txBox="1"/>
          <p:nvPr/>
        </p:nvSpPr>
        <p:spPr>
          <a:xfrm>
            <a:off x="9313579" y="350633"/>
            <a:ext cx="1452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</a:t>
            </a:r>
            <a:r>
              <a:rPr lang="en-US" altLang="ko-KR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도</a:t>
            </a:r>
            <a:r>
              <a:rPr lang="ko-KR" altLang="en-US" sz="14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선택하기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C27C07A-8674-CD7A-3CA7-133620167991}"/>
              </a:ext>
            </a:extLst>
          </p:cNvPr>
          <p:cNvGrpSpPr/>
          <p:nvPr/>
        </p:nvGrpSpPr>
        <p:grpSpPr>
          <a:xfrm>
            <a:off x="9439683" y="615341"/>
            <a:ext cx="1151769" cy="346286"/>
            <a:chOff x="3017754" y="4070041"/>
            <a:chExt cx="1638501" cy="504664"/>
          </a:xfrm>
        </p:grpSpPr>
        <p:pic>
          <p:nvPicPr>
            <p:cNvPr id="92" name="Picture 10">
              <a:extLst>
                <a:ext uri="{FF2B5EF4-FFF2-40B4-BE49-F238E27FC236}">
                  <a16:creationId xmlns:a16="http://schemas.microsoft.com/office/drawing/2014/main" id="{CA8429C2-CC2E-64ED-D33C-188962E42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BC9F30D5-01AD-52C0-E91D-66F4FC18CD6B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서울특별시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D6412F78-C95D-A804-178F-EE7785D53B7F}"/>
              </a:ext>
            </a:extLst>
          </p:cNvPr>
          <p:cNvGrpSpPr/>
          <p:nvPr/>
        </p:nvGrpSpPr>
        <p:grpSpPr>
          <a:xfrm>
            <a:off x="3890927" y="350633"/>
            <a:ext cx="1733708" cy="2381864"/>
            <a:chOff x="14573060" y="27215"/>
            <a:chExt cx="3496366" cy="5552603"/>
          </a:xfrm>
        </p:grpSpPr>
        <p:pic>
          <p:nvPicPr>
            <p:cNvPr id="140" name="Picture 26">
              <a:extLst>
                <a:ext uri="{FF2B5EF4-FFF2-40B4-BE49-F238E27FC236}">
                  <a16:creationId xmlns:a16="http://schemas.microsoft.com/office/drawing/2014/main" id="{B588C938-96CC-BC8D-3D38-F6B96DA09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1433"/>
            <a:stretch>
              <a:fillRect/>
            </a:stretch>
          </p:blipFill>
          <p:spPr>
            <a:xfrm>
              <a:off x="14608342" y="27215"/>
              <a:ext cx="3461084" cy="5552603"/>
            </a:xfrm>
            <a:prstGeom prst="rect">
              <a:avLst/>
            </a:prstGeom>
            <a:ln>
              <a:noFill/>
            </a:ln>
            <a:effectLst>
              <a:outerShdw blurRad="179401" dist="55685" dir="2700000">
                <a:srgbClr val="000000">
                  <a:alpha val="18000"/>
                </a:srgbClr>
              </a:outerShdw>
            </a:effectLst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F81F80-1E87-C8A2-0D13-7FE8D44A0796}"/>
                </a:ext>
              </a:extLst>
            </p:cNvPr>
            <p:cNvSpPr txBox="1"/>
            <p:nvPr/>
          </p:nvSpPr>
          <p:spPr>
            <a:xfrm>
              <a:off x="14573060" y="27215"/>
              <a:ext cx="3461084" cy="6816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>
                  <a:solidFill>
                    <a:srgbClr val="0070C0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베드타운 지표</a:t>
              </a:r>
              <a:r>
                <a:rPr lang="ko-KR" altLang="en-US" sz="130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선택하기</a:t>
              </a:r>
            </a:p>
          </p:txBody>
        </p:sp>
        <p:pic>
          <p:nvPicPr>
            <p:cNvPr id="127" name="Picture 10">
              <a:extLst>
                <a:ext uri="{FF2B5EF4-FFF2-40B4-BE49-F238E27FC236}">
                  <a16:creationId xmlns:a16="http://schemas.microsoft.com/office/drawing/2014/main" id="{DD1DE65D-C18F-BC75-6CA3-A1C9EC596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985776" y="868589"/>
              <a:ext cx="2614994" cy="869523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28" name="TextBox 12">
              <a:extLst>
                <a:ext uri="{FF2B5EF4-FFF2-40B4-BE49-F238E27FC236}">
                  <a16:creationId xmlns:a16="http://schemas.microsoft.com/office/drawing/2014/main" id="{31B64310-7626-B81F-A698-9AE8FF25E90F}"/>
                </a:ext>
              </a:extLst>
            </p:cNvPr>
            <p:cNvSpPr txBox="1"/>
            <p:nvPr/>
          </p:nvSpPr>
          <p:spPr>
            <a:xfrm>
              <a:off x="14985776" y="1148871"/>
              <a:ext cx="2614994" cy="311039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출근 시간 </a:t>
              </a:r>
              <a:endParaRPr lang="en-US" altLang="ko-KR" sz="110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110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지하철 승차 비율</a:t>
              </a:r>
              <a:endParaRPr lang="en-US" sz="110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129" name="Picture 10">
              <a:extLst>
                <a:ext uri="{FF2B5EF4-FFF2-40B4-BE49-F238E27FC236}">
                  <a16:creationId xmlns:a16="http://schemas.microsoft.com/office/drawing/2014/main" id="{B859F35D-16A4-DA85-19E6-A6E4AA77A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985776" y="2053484"/>
              <a:ext cx="2614994" cy="869523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30" name="TextBox 12">
              <a:extLst>
                <a:ext uri="{FF2B5EF4-FFF2-40B4-BE49-F238E27FC236}">
                  <a16:creationId xmlns:a16="http://schemas.microsoft.com/office/drawing/2014/main" id="{24E47194-ABE8-02F9-1486-E60101CCD59A}"/>
                </a:ext>
              </a:extLst>
            </p:cNvPr>
            <p:cNvSpPr txBox="1"/>
            <p:nvPr/>
          </p:nvSpPr>
          <p:spPr>
            <a:xfrm>
              <a:off x="14985776" y="2333766"/>
              <a:ext cx="2614994" cy="311039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지역 총생산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131" name="Picture 10">
              <a:extLst>
                <a:ext uri="{FF2B5EF4-FFF2-40B4-BE49-F238E27FC236}">
                  <a16:creationId xmlns:a16="http://schemas.microsoft.com/office/drawing/2014/main" id="{FB719C18-C003-8AF9-AF36-76A4AB15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5016041" y="3238379"/>
              <a:ext cx="2614994" cy="869523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32" name="TextBox 12">
              <a:extLst>
                <a:ext uri="{FF2B5EF4-FFF2-40B4-BE49-F238E27FC236}">
                  <a16:creationId xmlns:a16="http://schemas.microsoft.com/office/drawing/2014/main" id="{CCA21FB5-2A44-4481-2083-AC6ECD390E51}"/>
                </a:ext>
              </a:extLst>
            </p:cNvPr>
            <p:cNvSpPr txBox="1"/>
            <p:nvPr/>
          </p:nvSpPr>
          <p:spPr>
            <a:xfrm>
              <a:off x="15016041" y="3516581"/>
              <a:ext cx="2584729" cy="311039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주간 인구 지수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133" name="Picture 10">
              <a:extLst>
                <a:ext uri="{FF2B5EF4-FFF2-40B4-BE49-F238E27FC236}">
                  <a16:creationId xmlns:a16="http://schemas.microsoft.com/office/drawing/2014/main" id="{C0FA87B8-7E39-7B70-55D7-4468A79B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16041" y="4386730"/>
              <a:ext cx="2614994" cy="869523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34" name="TextBox 12">
              <a:extLst>
                <a:ext uri="{FF2B5EF4-FFF2-40B4-BE49-F238E27FC236}">
                  <a16:creationId xmlns:a16="http://schemas.microsoft.com/office/drawing/2014/main" id="{8C70409C-DE0C-6447-5ED8-C76795E95381}"/>
                </a:ext>
              </a:extLst>
            </p:cNvPr>
            <p:cNvSpPr txBox="1"/>
            <p:nvPr/>
          </p:nvSpPr>
          <p:spPr>
            <a:xfrm>
              <a:off x="15016041" y="4665971"/>
              <a:ext cx="2614994" cy="311039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퇴근 시간</a:t>
              </a:r>
              <a:endParaRPr lang="en-US" altLang="ko-KR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1100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귀가 인구 비율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37F5D04-4AEB-F5FC-1448-160F8027ACD6}"/>
              </a:ext>
            </a:extLst>
          </p:cNvPr>
          <p:cNvSpPr/>
          <p:nvPr/>
        </p:nvSpPr>
        <p:spPr>
          <a:xfrm>
            <a:off x="225140" y="313738"/>
            <a:ext cx="3200400" cy="40405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BFFE0-B807-8400-6C7C-F31900013A7D}"/>
              </a:ext>
            </a:extLst>
          </p:cNvPr>
          <p:cNvSpPr txBox="1"/>
          <p:nvPr/>
        </p:nvSpPr>
        <p:spPr>
          <a:xfrm>
            <a:off x="225140" y="2293639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탐색</a:t>
            </a:r>
            <a:endParaRPr lang="ko-KR" altLang="en-US" sz="4400" b="1" i="0" strike="noStrike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26" name="Picture 2" descr="침대 일러스트 벡터 - Freepik에서 무료 고품질 벡터를 다운로드하세요 | Freepik">
            <a:extLst>
              <a:ext uri="{FF2B5EF4-FFF2-40B4-BE49-F238E27FC236}">
                <a16:creationId xmlns:a16="http://schemas.microsoft.com/office/drawing/2014/main" id="{B0576830-7991-DDE3-A41A-8FDC8073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90123" l="8649" r="90000">
                        <a14:foregroundMark x1="8649" y1="61905" x2="10541" y2="59965"/>
                        <a14:foregroundMark x1="87568" y1="29982" x2="90135" y2="51675"/>
                        <a14:foregroundMark x1="51486" y1="90123" x2="51486" y2="90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4" y="374977"/>
            <a:ext cx="2504073" cy="19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C29FE9-85BA-5A78-7C43-2404185F9B81}"/>
              </a:ext>
            </a:extLst>
          </p:cNvPr>
          <p:cNvSpPr txBox="1"/>
          <p:nvPr/>
        </p:nvSpPr>
        <p:spPr>
          <a:xfrm>
            <a:off x="225140" y="29399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수도권에 위치한 베드타운 지역을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기준으로 살펴봅니다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      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1)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우측에서 베드타운 지표 선택하기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2)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중앙에서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 선택하기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3)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하단에서 순위 선택하기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363FE1DA-3F48-A829-A9AF-F720DC23BFEE}"/>
              </a:ext>
            </a:extLst>
          </p:cNvPr>
          <p:cNvSpPr/>
          <p:nvPr/>
        </p:nvSpPr>
        <p:spPr>
          <a:xfrm>
            <a:off x="277723" y="5172239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수도권 </a:t>
            </a:r>
            <a:r>
              <a:rPr lang="ko-KR" altLang="en-US" sz="2400" b="1" u="sng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베드타운 지표 </a:t>
            </a:r>
            <a:endParaRPr lang="en-US" altLang="ko-KR" sz="2400" b="1" u="sng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분포 한눈에 보기</a:t>
            </a:r>
            <a:r>
              <a:rPr lang="en-US" altLang="ko-KR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D6477E2-BCC5-7B35-D761-D35648437ACB}"/>
              </a:ext>
            </a:extLst>
          </p:cNvPr>
          <p:cNvSpPr/>
          <p:nvPr/>
        </p:nvSpPr>
        <p:spPr>
          <a:xfrm>
            <a:off x="265514" y="6725692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행정구역 별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베드타운 세부 정보</a:t>
            </a: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F71E9372-24A0-014E-987E-EF96ECBFEC5E}"/>
              </a:ext>
            </a:extLst>
          </p:cNvPr>
          <p:cNvSpPr/>
          <p:nvPr/>
        </p:nvSpPr>
        <p:spPr>
          <a:xfrm>
            <a:off x="275039" y="8265330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tx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지역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인구 유출 특성</a:t>
            </a: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E06189D2-83B2-034B-4DFE-97187AC8C6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02226" y="7002731"/>
            <a:ext cx="3372007" cy="270309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38" name="Picture 46">
            <a:extLst>
              <a:ext uri="{FF2B5EF4-FFF2-40B4-BE49-F238E27FC236}">
                <a16:creationId xmlns:a16="http://schemas.microsoft.com/office/drawing/2014/main" id="{8EAB950C-10F3-4A15-6E1F-F557395CE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4908" y="7169837"/>
            <a:ext cx="2771761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81F99C-FF59-ACA5-A26C-B12BFEEC6A62}"/>
              </a:ext>
            </a:extLst>
          </p:cNvPr>
          <p:cNvSpPr txBox="1"/>
          <p:nvPr/>
        </p:nvSpPr>
        <p:spPr>
          <a:xfrm>
            <a:off x="3920838" y="7226390"/>
            <a:ext cx="282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지수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      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 시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군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3BFF6251-F9A5-C2C2-2E7D-53CD29F583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876"/>
          <a:stretch>
            <a:fillRect/>
          </a:stretch>
        </p:blipFill>
        <p:spPr>
          <a:xfrm>
            <a:off x="3803889" y="7912914"/>
            <a:ext cx="3017517" cy="811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2A7918E6-F349-4AF6-19DA-2F0D82EF42FC}"/>
              </a:ext>
            </a:extLst>
          </p:cNvPr>
          <p:cNvSpPr txBox="1"/>
          <p:nvPr/>
        </p:nvSpPr>
        <p:spPr>
          <a:xfrm>
            <a:off x="3632200" y="8864132"/>
            <a:ext cx="3316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양천구</a:t>
            </a:r>
          </a:p>
        </p:txBody>
      </p:sp>
      <p:pic>
        <p:nvPicPr>
          <p:cNvPr id="114" name="Picture 8">
            <a:extLst>
              <a:ext uri="{FF2B5EF4-FFF2-40B4-BE49-F238E27FC236}">
                <a16:creationId xmlns:a16="http://schemas.microsoft.com/office/drawing/2014/main" id="{00176499-6A3D-BCFC-8A24-1D0A1E1111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10766" y="7030614"/>
            <a:ext cx="3372007" cy="270309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115" name="Picture 46">
            <a:extLst>
              <a:ext uri="{FF2B5EF4-FFF2-40B4-BE49-F238E27FC236}">
                <a16:creationId xmlns:a16="http://schemas.microsoft.com/office/drawing/2014/main" id="{98D09B06-CE96-84EB-B936-6293EF9BC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1595" y="7190047"/>
            <a:ext cx="2771761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87977FAF-7B22-0A08-4906-F9FDC768FB4B}"/>
              </a:ext>
            </a:extLst>
          </p:cNvPr>
          <p:cNvSpPr txBox="1"/>
          <p:nvPr/>
        </p:nvSpPr>
        <p:spPr>
          <a:xfrm>
            <a:off x="7527525" y="7246600"/>
            <a:ext cx="282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지수             위 시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군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30894E6-AD49-B99E-A66F-6A60ACEBCFB6}"/>
              </a:ext>
            </a:extLst>
          </p:cNvPr>
          <p:cNvSpPr txBox="1"/>
          <p:nvPr/>
        </p:nvSpPr>
        <p:spPr>
          <a:xfrm>
            <a:off x="7238887" y="8884342"/>
            <a:ext cx="3316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중구</a:t>
            </a:r>
          </a:p>
        </p:txBody>
      </p:sp>
      <p:pic>
        <p:nvPicPr>
          <p:cNvPr id="124" name="Picture 8">
            <a:extLst>
              <a:ext uri="{FF2B5EF4-FFF2-40B4-BE49-F238E27FC236}">
                <a16:creationId xmlns:a16="http://schemas.microsoft.com/office/drawing/2014/main" id="{A92FA1D9-1E05-A38A-EF7E-4BD28AF67D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61406" y="7030614"/>
            <a:ext cx="3372007" cy="270309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125" name="Picture 46">
            <a:extLst>
              <a:ext uri="{FF2B5EF4-FFF2-40B4-BE49-F238E27FC236}">
                <a16:creationId xmlns:a16="http://schemas.microsoft.com/office/drawing/2014/main" id="{380DC6DC-9CD3-DEE2-3EF2-13B2C477D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7712" y="7190047"/>
            <a:ext cx="3200400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A8AA1E7F-F6E7-5CAF-16AE-D9CF82E912CE}"/>
              </a:ext>
            </a:extLst>
          </p:cNvPr>
          <p:cNvSpPr txBox="1"/>
          <p:nvPr/>
        </p:nvSpPr>
        <p:spPr>
          <a:xfrm>
            <a:off x="11156567" y="7246600"/>
            <a:ext cx="338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관악구 베드타운 지수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    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 행정동</a:t>
            </a:r>
          </a:p>
        </p:txBody>
      </p:sp>
      <p:pic>
        <p:nvPicPr>
          <p:cNvPr id="139" name="Picture 8">
            <a:extLst>
              <a:ext uri="{FF2B5EF4-FFF2-40B4-BE49-F238E27FC236}">
                <a16:creationId xmlns:a16="http://schemas.microsoft.com/office/drawing/2014/main" id="{D9690B01-B46B-0C88-66F4-6EE7BB1FE9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772110" y="7047358"/>
            <a:ext cx="3372007" cy="270309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94F8F74F-DB08-E48B-0DE8-5B7AC4EFB809}"/>
              </a:ext>
            </a:extLst>
          </p:cNvPr>
          <p:cNvSpPr txBox="1"/>
          <p:nvPr/>
        </p:nvSpPr>
        <p:spPr>
          <a:xfrm>
            <a:off x="14786478" y="8132491"/>
            <a:ext cx="3316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낙성대동</a:t>
            </a:r>
          </a:p>
        </p:txBody>
      </p:sp>
      <p:pic>
        <p:nvPicPr>
          <p:cNvPr id="2058" name="Picture 10" descr="상징물 | 상징물 | 일반현황 | 중구소개 | 서울시 중구청">
            <a:extLst>
              <a:ext uri="{FF2B5EF4-FFF2-40B4-BE49-F238E27FC236}">
                <a16:creationId xmlns:a16="http://schemas.microsoft.com/office/drawing/2014/main" id="{4EE780C0-BA31-FEC1-EA3B-5682933B3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" b="11544"/>
          <a:stretch>
            <a:fillRect/>
          </a:stretch>
        </p:blipFill>
        <p:spPr bwMode="auto">
          <a:xfrm>
            <a:off x="7826152" y="7941209"/>
            <a:ext cx="2171700" cy="8912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2E3DC95B-7456-BDC3-27B7-1ABA47806EB9}"/>
              </a:ext>
            </a:extLst>
          </p:cNvPr>
          <p:cNvSpPr txBox="1"/>
          <p:nvPr/>
        </p:nvSpPr>
        <p:spPr>
          <a:xfrm>
            <a:off x="11137975" y="8126582"/>
            <a:ext cx="3368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난향동</a:t>
            </a:r>
          </a:p>
        </p:txBody>
      </p:sp>
      <p:pic>
        <p:nvPicPr>
          <p:cNvPr id="148" name="그림 14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27068A-2B37-4A3A-8A78-81F52697E4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6" t="1207" r="2230" b="80406"/>
          <a:stretch>
            <a:fillRect/>
          </a:stretch>
        </p:blipFill>
        <p:spPr>
          <a:xfrm>
            <a:off x="8790802" y="7308169"/>
            <a:ext cx="531606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45050847-C5CB-B0EF-A56D-4FB760A79960}"/>
              </a:ext>
            </a:extLst>
          </p:cNvPr>
          <p:cNvSpPr txBox="1"/>
          <p:nvPr/>
        </p:nvSpPr>
        <p:spPr>
          <a:xfrm>
            <a:off x="8870469" y="7286238"/>
            <a:ext cx="35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25</a:t>
            </a:r>
            <a:endParaRPr lang="ko-KR" altLang="en-US" sz="1100"/>
          </a:p>
        </p:txBody>
      </p:sp>
      <p:pic>
        <p:nvPicPr>
          <p:cNvPr id="150" name="그림 14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6DB31F-3DE6-85DD-D7D8-68B0369DFF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6" t="1207" r="2230" b="80406"/>
          <a:stretch>
            <a:fillRect/>
          </a:stretch>
        </p:blipFill>
        <p:spPr>
          <a:xfrm>
            <a:off x="5181826" y="7286953"/>
            <a:ext cx="531606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F9023A6C-936B-2D6E-A11F-CA57FB9F7A3C}"/>
              </a:ext>
            </a:extLst>
          </p:cNvPr>
          <p:cNvSpPr txBox="1"/>
          <p:nvPr/>
        </p:nvSpPr>
        <p:spPr>
          <a:xfrm>
            <a:off x="5329295" y="7265022"/>
            <a:ext cx="285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</a:t>
            </a:r>
            <a:endParaRPr lang="ko-KR" altLang="en-US" sz="1100"/>
          </a:p>
        </p:txBody>
      </p:sp>
      <p:pic>
        <p:nvPicPr>
          <p:cNvPr id="152" name="그림 15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5D67F6-A954-41B4-59E4-3CB04AE062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6" t="1207" r="2230" b="80406"/>
          <a:stretch>
            <a:fillRect/>
          </a:stretch>
        </p:blipFill>
        <p:spPr>
          <a:xfrm>
            <a:off x="13103024" y="7314228"/>
            <a:ext cx="448469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4D89AE61-1A24-8BC8-6654-04746EDF507D}"/>
              </a:ext>
            </a:extLst>
          </p:cNvPr>
          <p:cNvSpPr txBox="1"/>
          <p:nvPr/>
        </p:nvSpPr>
        <p:spPr>
          <a:xfrm>
            <a:off x="13099555" y="7292297"/>
            <a:ext cx="35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1</a:t>
            </a:r>
            <a:endParaRPr lang="ko-KR" altLang="en-US" sz="1100"/>
          </a:p>
        </p:txBody>
      </p:sp>
      <p:pic>
        <p:nvPicPr>
          <p:cNvPr id="158" name="Picture 46">
            <a:extLst>
              <a:ext uri="{FF2B5EF4-FFF2-40B4-BE49-F238E27FC236}">
                <a16:creationId xmlns:a16="http://schemas.microsoft.com/office/drawing/2014/main" id="{F6DD9B36-D4B1-EC26-25E7-3CF0E080C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3134" y="7190047"/>
            <a:ext cx="3200400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8C985285-A6FF-0E2D-CC2E-9C1DD753CA1C}"/>
              </a:ext>
            </a:extLst>
          </p:cNvPr>
          <p:cNvSpPr txBox="1"/>
          <p:nvPr/>
        </p:nvSpPr>
        <p:spPr>
          <a:xfrm>
            <a:off x="14761989" y="7246600"/>
            <a:ext cx="338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관악구 베드타운 지수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    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 행정동</a:t>
            </a:r>
          </a:p>
        </p:txBody>
      </p:sp>
      <p:pic>
        <p:nvPicPr>
          <p:cNvPr id="163" name="그림 16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0CD07A-09F5-8C20-5BD1-0DDF2E2C31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6" t="1207" r="2230" b="80406"/>
          <a:stretch>
            <a:fillRect/>
          </a:stretch>
        </p:blipFill>
        <p:spPr>
          <a:xfrm>
            <a:off x="16708446" y="7314228"/>
            <a:ext cx="448469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C26AAF63-3CA0-F067-D05F-C4A0F1098192}"/>
              </a:ext>
            </a:extLst>
          </p:cNvPr>
          <p:cNvSpPr txBox="1"/>
          <p:nvPr/>
        </p:nvSpPr>
        <p:spPr>
          <a:xfrm>
            <a:off x="16708540" y="7292534"/>
            <a:ext cx="35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21</a:t>
            </a:r>
            <a:endParaRPr lang="ko-KR" altLang="en-US" sz="11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7FD1DF4-6246-7E44-C028-BAE7A2B41360}"/>
              </a:ext>
            </a:extLst>
          </p:cNvPr>
          <p:cNvSpPr txBox="1"/>
          <p:nvPr/>
        </p:nvSpPr>
        <p:spPr>
          <a:xfrm>
            <a:off x="0" y="52314"/>
            <a:ext cx="2053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/>
              <a:t>◁ 메인 페이지로 이동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2CDBCC80-C3B1-ADA0-B299-6AB9C8C317BB}"/>
              </a:ext>
            </a:extLst>
          </p:cNvPr>
          <p:cNvGrpSpPr>
            <a:grpSpLocks noChangeAspect="1"/>
          </p:cNvGrpSpPr>
          <p:nvPr/>
        </p:nvGrpSpPr>
        <p:grpSpPr>
          <a:xfrm>
            <a:off x="4367780" y="1413182"/>
            <a:ext cx="5742214" cy="4754071"/>
            <a:chOff x="4178300" y="673100"/>
            <a:chExt cx="6642100" cy="5499100"/>
          </a:xfrm>
        </p:grpSpPr>
        <p:pic>
          <p:nvPicPr>
            <p:cNvPr id="174" name="Picture 15">
              <a:extLst>
                <a:ext uri="{FF2B5EF4-FFF2-40B4-BE49-F238E27FC236}">
                  <a16:creationId xmlns:a16="http://schemas.microsoft.com/office/drawing/2014/main" id="{A67BCD6E-A44C-5BEE-702E-9CED5330F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18200" y="5016500"/>
              <a:ext cx="876300" cy="1041400"/>
            </a:xfrm>
            <a:prstGeom prst="rect">
              <a:avLst/>
            </a:prstGeom>
          </p:spPr>
        </p:pic>
        <p:pic>
          <p:nvPicPr>
            <p:cNvPr id="175" name="Picture 16">
              <a:extLst>
                <a:ext uri="{FF2B5EF4-FFF2-40B4-BE49-F238E27FC236}">
                  <a16:creationId xmlns:a16="http://schemas.microsoft.com/office/drawing/2014/main" id="{3BA44FEB-9E70-160D-0ABA-AEAA0AB60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77400" y="3175000"/>
              <a:ext cx="1143000" cy="1244600"/>
            </a:xfrm>
            <a:prstGeom prst="rect">
              <a:avLst/>
            </a:prstGeom>
          </p:spPr>
        </p:pic>
        <p:pic>
          <p:nvPicPr>
            <p:cNvPr id="177" name="Picture 17">
              <a:extLst>
                <a:ext uri="{FF2B5EF4-FFF2-40B4-BE49-F238E27FC236}">
                  <a16:creationId xmlns:a16="http://schemas.microsoft.com/office/drawing/2014/main" id="{25FE9C12-5D4D-428D-7CC3-266CCF693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96000" y="1600200"/>
              <a:ext cx="1270000" cy="1612900"/>
            </a:xfrm>
            <a:prstGeom prst="rect">
              <a:avLst/>
            </a:prstGeom>
          </p:spPr>
        </p:pic>
        <p:pic>
          <p:nvPicPr>
            <p:cNvPr id="178" name="Picture 18">
              <a:extLst>
                <a:ext uri="{FF2B5EF4-FFF2-40B4-BE49-F238E27FC236}">
                  <a16:creationId xmlns:a16="http://schemas.microsoft.com/office/drawing/2014/main" id="{8E3BBA28-D419-0F9F-5D4C-4BD1F2980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9200" y="2057400"/>
              <a:ext cx="1498600" cy="1155700"/>
            </a:xfrm>
            <a:prstGeom prst="rect">
              <a:avLst/>
            </a:prstGeom>
          </p:spPr>
        </p:pic>
        <p:pic>
          <p:nvPicPr>
            <p:cNvPr id="1024" name="Picture 19">
              <a:extLst>
                <a:ext uri="{FF2B5EF4-FFF2-40B4-BE49-F238E27FC236}">
                  <a16:creationId xmlns:a16="http://schemas.microsoft.com/office/drawing/2014/main" id="{581E1092-0906-89E3-2FD8-D44054124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50000" y="4851400"/>
              <a:ext cx="1384300" cy="1155700"/>
            </a:xfrm>
            <a:prstGeom prst="rect">
              <a:avLst/>
            </a:prstGeom>
          </p:spPr>
        </p:pic>
        <p:pic>
          <p:nvPicPr>
            <p:cNvPr id="1025" name="Picture 20">
              <a:extLst>
                <a:ext uri="{FF2B5EF4-FFF2-40B4-BE49-F238E27FC236}">
                  <a16:creationId xmlns:a16="http://schemas.microsoft.com/office/drawing/2014/main" id="{44E8C5F3-A56A-69C4-8386-547A8D44B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32700" y="4267200"/>
              <a:ext cx="1803400" cy="1905000"/>
            </a:xfrm>
            <a:prstGeom prst="rect">
              <a:avLst/>
            </a:prstGeom>
          </p:spPr>
        </p:pic>
        <p:pic>
          <p:nvPicPr>
            <p:cNvPr id="1027" name="Picture 21">
              <a:extLst>
                <a:ext uri="{FF2B5EF4-FFF2-40B4-BE49-F238E27FC236}">
                  <a16:creationId xmlns:a16="http://schemas.microsoft.com/office/drawing/2014/main" id="{35789E86-3C28-B1E9-3954-662BC4AB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41800" y="2667000"/>
              <a:ext cx="1803400" cy="1536700"/>
            </a:xfrm>
            <a:prstGeom prst="rect">
              <a:avLst/>
            </a:prstGeom>
          </p:spPr>
        </p:pic>
        <p:pic>
          <p:nvPicPr>
            <p:cNvPr id="1028" name="Picture 22">
              <a:extLst>
                <a:ext uri="{FF2B5EF4-FFF2-40B4-BE49-F238E27FC236}">
                  <a16:creationId xmlns:a16="http://schemas.microsoft.com/office/drawing/2014/main" id="{7087E64A-4BF2-6107-9F0E-75FC07239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3900" y="3657600"/>
              <a:ext cx="1130300" cy="952500"/>
            </a:xfrm>
            <a:prstGeom prst="rect">
              <a:avLst/>
            </a:prstGeom>
          </p:spPr>
        </p:pic>
        <p:pic>
          <p:nvPicPr>
            <p:cNvPr id="1029" name="Picture 23">
              <a:extLst>
                <a:ext uri="{FF2B5EF4-FFF2-40B4-BE49-F238E27FC236}">
                  <a16:creationId xmlns:a16="http://schemas.microsoft.com/office/drawing/2014/main" id="{33CFEE04-6758-37DB-76C3-36409373F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53300" y="3340100"/>
              <a:ext cx="1003300" cy="533400"/>
            </a:xfrm>
            <a:prstGeom prst="rect">
              <a:avLst/>
            </a:prstGeom>
          </p:spPr>
        </p:pic>
        <p:pic>
          <p:nvPicPr>
            <p:cNvPr id="1030" name="Picture 24">
              <a:extLst>
                <a:ext uri="{FF2B5EF4-FFF2-40B4-BE49-F238E27FC236}">
                  <a16:creationId xmlns:a16="http://schemas.microsoft.com/office/drawing/2014/main" id="{F4F7EDB0-F938-AAFF-7BFC-7CB5B64A5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13500" y="4406900"/>
              <a:ext cx="1282700" cy="825500"/>
            </a:xfrm>
            <a:prstGeom prst="rect">
              <a:avLst/>
            </a:prstGeom>
          </p:spPr>
        </p:pic>
        <p:pic>
          <p:nvPicPr>
            <p:cNvPr id="1031" name="Picture 25">
              <a:extLst>
                <a:ext uri="{FF2B5EF4-FFF2-40B4-BE49-F238E27FC236}">
                  <a16:creationId xmlns:a16="http://schemas.microsoft.com/office/drawing/2014/main" id="{C6B1D4BF-EC2C-A924-7D09-9C86655E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839200" y="3314700"/>
              <a:ext cx="901700" cy="990600"/>
            </a:xfrm>
            <a:prstGeom prst="rect">
              <a:avLst/>
            </a:prstGeom>
          </p:spPr>
        </p:pic>
        <p:pic>
          <p:nvPicPr>
            <p:cNvPr id="1032" name="Picture 26">
              <a:extLst>
                <a:ext uri="{FF2B5EF4-FFF2-40B4-BE49-F238E27FC236}">
                  <a16:creationId xmlns:a16="http://schemas.microsoft.com/office/drawing/2014/main" id="{E3FA8518-019A-5D26-9E33-D60288CEE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13500" y="2590800"/>
              <a:ext cx="1041400" cy="1066800"/>
            </a:xfrm>
            <a:prstGeom prst="rect">
              <a:avLst/>
            </a:prstGeom>
          </p:spPr>
        </p:pic>
        <p:pic>
          <p:nvPicPr>
            <p:cNvPr id="1033" name="Picture 27">
              <a:extLst>
                <a:ext uri="{FF2B5EF4-FFF2-40B4-BE49-F238E27FC236}">
                  <a16:creationId xmlns:a16="http://schemas.microsoft.com/office/drawing/2014/main" id="{E0E35C51-6885-3628-EDA1-C7569CE0C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055100" y="2374900"/>
              <a:ext cx="762000" cy="1003300"/>
            </a:xfrm>
            <a:prstGeom prst="rect">
              <a:avLst/>
            </a:prstGeom>
          </p:spPr>
        </p:pic>
        <p:pic>
          <p:nvPicPr>
            <p:cNvPr id="1034" name="Picture 28">
              <a:extLst>
                <a:ext uri="{FF2B5EF4-FFF2-40B4-BE49-F238E27FC236}">
                  <a16:creationId xmlns:a16="http://schemas.microsoft.com/office/drawing/2014/main" id="{484955C9-2921-4255-6560-F7D5CEAE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089900" y="4064000"/>
              <a:ext cx="1790700" cy="1562100"/>
            </a:xfrm>
            <a:prstGeom prst="rect">
              <a:avLst/>
            </a:prstGeom>
          </p:spPr>
        </p:pic>
        <p:pic>
          <p:nvPicPr>
            <p:cNvPr id="1035" name="Picture 29">
              <a:extLst>
                <a:ext uri="{FF2B5EF4-FFF2-40B4-BE49-F238E27FC236}">
                  <a16:creationId xmlns:a16="http://schemas.microsoft.com/office/drawing/2014/main" id="{10A71DF2-C33C-87F7-55A2-557FDA1D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623300" y="876300"/>
              <a:ext cx="1104900" cy="1612900"/>
            </a:xfrm>
            <a:prstGeom prst="rect">
              <a:avLst/>
            </a:prstGeom>
          </p:spPr>
        </p:pic>
        <p:pic>
          <p:nvPicPr>
            <p:cNvPr id="1036" name="Picture 30">
              <a:extLst>
                <a:ext uri="{FF2B5EF4-FFF2-40B4-BE49-F238E27FC236}">
                  <a16:creationId xmlns:a16="http://schemas.microsoft.com/office/drawing/2014/main" id="{5FD85CE4-470F-E8EB-FDA9-CC58CF9B8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130800" y="3746500"/>
              <a:ext cx="1066800" cy="927100"/>
            </a:xfrm>
            <a:prstGeom prst="rect">
              <a:avLst/>
            </a:prstGeom>
          </p:spPr>
        </p:pic>
        <p:pic>
          <p:nvPicPr>
            <p:cNvPr id="1037" name="Picture 31">
              <a:extLst>
                <a:ext uri="{FF2B5EF4-FFF2-40B4-BE49-F238E27FC236}">
                  <a16:creationId xmlns:a16="http://schemas.microsoft.com/office/drawing/2014/main" id="{D75BB568-6A9C-21C2-45FC-857606C73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150100" y="2146300"/>
              <a:ext cx="1143000" cy="1295400"/>
            </a:xfrm>
            <a:prstGeom prst="rect">
              <a:avLst/>
            </a:prstGeom>
          </p:spPr>
        </p:pic>
        <p:pic>
          <p:nvPicPr>
            <p:cNvPr id="1038" name="Picture 32">
              <a:extLst>
                <a:ext uri="{FF2B5EF4-FFF2-40B4-BE49-F238E27FC236}">
                  <a16:creationId xmlns:a16="http://schemas.microsoft.com/office/drawing/2014/main" id="{EE49BE6A-4B78-BF84-E32A-A10FA2341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19800" y="3632200"/>
              <a:ext cx="1117600" cy="1397000"/>
            </a:xfrm>
            <a:prstGeom prst="rect">
              <a:avLst/>
            </a:prstGeom>
          </p:spPr>
        </p:pic>
        <p:pic>
          <p:nvPicPr>
            <p:cNvPr id="1039" name="Picture 33">
              <a:extLst>
                <a:ext uri="{FF2B5EF4-FFF2-40B4-BE49-F238E27FC236}">
                  <a16:creationId xmlns:a16="http://schemas.microsoft.com/office/drawing/2014/main" id="{C136D1CC-6771-A6B0-8AEF-DC220602E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645400" y="1092200"/>
              <a:ext cx="1079500" cy="1485900"/>
            </a:xfrm>
            <a:prstGeom prst="rect">
              <a:avLst/>
            </a:prstGeom>
          </p:spPr>
        </p:pic>
        <p:pic>
          <p:nvPicPr>
            <p:cNvPr id="1040" name="Picture 34">
              <a:extLst>
                <a:ext uri="{FF2B5EF4-FFF2-40B4-BE49-F238E27FC236}">
                  <a16:creationId xmlns:a16="http://schemas.microsoft.com/office/drawing/2014/main" id="{F4B296A8-C809-BA9F-01DB-75A7D7A4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077200" y="3314700"/>
              <a:ext cx="1016000" cy="863600"/>
            </a:xfrm>
            <a:prstGeom prst="rect">
              <a:avLst/>
            </a:prstGeom>
          </p:spPr>
        </p:pic>
        <p:pic>
          <p:nvPicPr>
            <p:cNvPr id="1041" name="Picture 35">
              <a:extLst>
                <a:ext uri="{FF2B5EF4-FFF2-40B4-BE49-F238E27FC236}">
                  <a16:creationId xmlns:a16="http://schemas.microsoft.com/office/drawing/2014/main" id="{C0CB1EA4-7FA3-7D33-9FF2-A7C154B25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991100" y="4406900"/>
              <a:ext cx="1397000" cy="850900"/>
            </a:xfrm>
            <a:prstGeom prst="rect">
              <a:avLst/>
            </a:prstGeom>
          </p:spPr>
        </p:pic>
        <p:pic>
          <p:nvPicPr>
            <p:cNvPr id="1042" name="Picture 36">
              <a:extLst>
                <a:ext uri="{FF2B5EF4-FFF2-40B4-BE49-F238E27FC236}">
                  <a16:creationId xmlns:a16="http://schemas.microsoft.com/office/drawing/2014/main" id="{746323ED-FEBE-3566-4B1D-5A000D79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8089900" y="774700"/>
              <a:ext cx="736600" cy="1371600"/>
            </a:xfrm>
            <a:prstGeom prst="rect">
              <a:avLst/>
            </a:prstGeom>
          </p:spPr>
        </p:pic>
        <p:pic>
          <p:nvPicPr>
            <p:cNvPr id="1043" name="Picture 37">
              <a:extLst>
                <a:ext uri="{FF2B5EF4-FFF2-40B4-BE49-F238E27FC236}">
                  <a16:creationId xmlns:a16="http://schemas.microsoft.com/office/drawing/2014/main" id="{CBB1D5E4-A372-D9CE-AF12-3F709F3E4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5638800" y="2959100"/>
              <a:ext cx="1727200" cy="1104900"/>
            </a:xfrm>
            <a:prstGeom prst="rect">
              <a:avLst/>
            </a:prstGeom>
          </p:spPr>
        </p:pic>
        <p:pic>
          <p:nvPicPr>
            <p:cNvPr id="1044" name="Picture 38">
              <a:extLst>
                <a:ext uri="{FF2B5EF4-FFF2-40B4-BE49-F238E27FC236}">
                  <a16:creationId xmlns:a16="http://schemas.microsoft.com/office/drawing/2014/main" id="{BECBE70D-2650-9F2D-A48D-A6E031F8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318500" y="2641600"/>
              <a:ext cx="850900" cy="927100"/>
            </a:xfrm>
            <a:prstGeom prst="rect">
              <a:avLst/>
            </a:prstGeom>
          </p:spPr>
        </p:pic>
        <p:pic>
          <p:nvPicPr>
            <p:cNvPr id="1045" name="Picture 39">
              <a:extLst>
                <a:ext uri="{FF2B5EF4-FFF2-40B4-BE49-F238E27FC236}">
                  <a16:creationId xmlns:a16="http://schemas.microsoft.com/office/drawing/2014/main" id="{222078D7-0007-9AE0-8781-E8D055FF6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9017000" y="3911600"/>
              <a:ext cx="1460500" cy="1485900"/>
            </a:xfrm>
            <a:prstGeom prst="rect">
              <a:avLst/>
            </a:prstGeom>
          </p:spPr>
        </p:pic>
        <p:pic>
          <p:nvPicPr>
            <p:cNvPr id="1046" name="Picture 41">
              <a:extLst>
                <a:ext uri="{FF2B5EF4-FFF2-40B4-BE49-F238E27FC236}">
                  <a16:creationId xmlns:a16="http://schemas.microsoft.com/office/drawing/2014/main" id="{427053C2-E364-0DAD-88C4-6D2FD3EB3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842000" y="4914900"/>
              <a:ext cx="876300" cy="1041400"/>
            </a:xfrm>
            <a:prstGeom prst="rect">
              <a:avLst/>
            </a:prstGeom>
          </p:spPr>
        </p:pic>
        <p:pic>
          <p:nvPicPr>
            <p:cNvPr id="1047" name="Picture 42">
              <a:extLst>
                <a:ext uri="{FF2B5EF4-FFF2-40B4-BE49-F238E27FC236}">
                  <a16:creationId xmlns:a16="http://schemas.microsoft.com/office/drawing/2014/main" id="{A9631824-D98D-6270-6C85-E6C79DC0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9601200" y="3073400"/>
              <a:ext cx="1143000" cy="1244600"/>
            </a:xfrm>
            <a:prstGeom prst="rect">
              <a:avLst/>
            </a:prstGeom>
          </p:spPr>
        </p:pic>
        <p:pic>
          <p:nvPicPr>
            <p:cNvPr id="1048" name="Picture 43">
              <a:extLst>
                <a:ext uri="{FF2B5EF4-FFF2-40B4-BE49-F238E27FC236}">
                  <a16:creationId xmlns:a16="http://schemas.microsoft.com/office/drawing/2014/main" id="{B60874BE-5DB4-7E32-0AC7-4DD2C1C03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019800" y="1511300"/>
              <a:ext cx="1270000" cy="1612900"/>
            </a:xfrm>
            <a:prstGeom prst="rect">
              <a:avLst/>
            </a:prstGeom>
          </p:spPr>
        </p:pic>
        <p:pic>
          <p:nvPicPr>
            <p:cNvPr id="1049" name="Picture 44">
              <a:extLst>
                <a:ext uri="{FF2B5EF4-FFF2-40B4-BE49-F238E27FC236}">
                  <a16:creationId xmlns:a16="http://schemas.microsoft.com/office/drawing/2014/main" id="{9328F1FA-23ED-84B1-9CFA-2038A1A61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493000" y="1968500"/>
              <a:ext cx="1498600" cy="1155700"/>
            </a:xfrm>
            <a:prstGeom prst="rect">
              <a:avLst/>
            </a:prstGeom>
          </p:spPr>
        </p:pic>
        <p:pic>
          <p:nvPicPr>
            <p:cNvPr id="1050" name="Picture 45">
              <a:extLst>
                <a:ext uri="{FF2B5EF4-FFF2-40B4-BE49-F238E27FC236}">
                  <a16:creationId xmlns:a16="http://schemas.microsoft.com/office/drawing/2014/main" id="{8A14A739-271F-42DC-6FD4-DDE1F7D7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273800" y="4762500"/>
              <a:ext cx="1384300" cy="1155700"/>
            </a:xfrm>
            <a:prstGeom prst="rect">
              <a:avLst/>
            </a:prstGeom>
          </p:spPr>
        </p:pic>
        <p:pic>
          <p:nvPicPr>
            <p:cNvPr id="1051" name="Picture 46">
              <a:extLst>
                <a:ext uri="{FF2B5EF4-FFF2-40B4-BE49-F238E27FC236}">
                  <a16:creationId xmlns:a16="http://schemas.microsoft.com/office/drawing/2014/main" id="{712E6526-562B-2176-72E3-12E18D2B7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556500" y="4165600"/>
              <a:ext cx="1803400" cy="1905000"/>
            </a:xfrm>
            <a:prstGeom prst="rect">
              <a:avLst/>
            </a:prstGeom>
          </p:spPr>
        </p:pic>
        <p:pic>
          <p:nvPicPr>
            <p:cNvPr id="1052" name="Picture 47">
              <a:extLst>
                <a:ext uri="{FF2B5EF4-FFF2-40B4-BE49-F238E27FC236}">
                  <a16:creationId xmlns:a16="http://schemas.microsoft.com/office/drawing/2014/main" id="{CCE656CB-6011-BA8D-8940-3AFD81BB1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178300" y="2565400"/>
              <a:ext cx="1803400" cy="1536700"/>
            </a:xfrm>
            <a:prstGeom prst="rect">
              <a:avLst/>
            </a:prstGeom>
          </p:spPr>
        </p:pic>
        <p:pic>
          <p:nvPicPr>
            <p:cNvPr id="1053" name="Picture 48">
              <a:extLst>
                <a:ext uri="{FF2B5EF4-FFF2-40B4-BE49-F238E27FC236}">
                  <a16:creationId xmlns:a16="http://schemas.microsoft.com/office/drawing/2014/main" id="{EECB3EB8-1306-92ED-B93D-B45C9E5B6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6997700" y="3568700"/>
              <a:ext cx="1130300" cy="952500"/>
            </a:xfrm>
            <a:prstGeom prst="rect">
              <a:avLst/>
            </a:prstGeom>
          </p:spPr>
        </p:pic>
        <p:pic>
          <p:nvPicPr>
            <p:cNvPr id="1054" name="Picture 49">
              <a:extLst>
                <a:ext uri="{FF2B5EF4-FFF2-40B4-BE49-F238E27FC236}">
                  <a16:creationId xmlns:a16="http://schemas.microsoft.com/office/drawing/2014/main" id="{24E4E65B-65E9-7DEC-C1D0-B3B22AD3D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277100" y="3238500"/>
              <a:ext cx="1003300" cy="533400"/>
            </a:xfrm>
            <a:prstGeom prst="rect">
              <a:avLst/>
            </a:prstGeom>
          </p:spPr>
        </p:pic>
        <p:pic>
          <p:nvPicPr>
            <p:cNvPr id="1055" name="Picture 50">
              <a:extLst>
                <a:ext uri="{FF2B5EF4-FFF2-40B4-BE49-F238E27FC236}">
                  <a16:creationId xmlns:a16="http://schemas.microsoft.com/office/drawing/2014/main" id="{13C97E93-90D5-B92F-F6C8-F9AA46B24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6350000" y="4318000"/>
              <a:ext cx="1282700" cy="825500"/>
            </a:xfrm>
            <a:prstGeom prst="rect">
              <a:avLst/>
            </a:prstGeom>
          </p:spPr>
        </p:pic>
        <p:pic>
          <p:nvPicPr>
            <p:cNvPr id="1056" name="Picture 51">
              <a:extLst>
                <a:ext uri="{FF2B5EF4-FFF2-40B4-BE49-F238E27FC236}">
                  <a16:creationId xmlns:a16="http://schemas.microsoft.com/office/drawing/2014/main" id="{4E41419A-919C-35FF-CC39-CF61841A6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8763000" y="3213100"/>
              <a:ext cx="901700" cy="990600"/>
            </a:xfrm>
            <a:prstGeom prst="rect">
              <a:avLst/>
            </a:prstGeom>
          </p:spPr>
        </p:pic>
        <p:pic>
          <p:nvPicPr>
            <p:cNvPr id="1057" name="Picture 52">
              <a:extLst>
                <a:ext uri="{FF2B5EF4-FFF2-40B4-BE49-F238E27FC236}">
                  <a16:creationId xmlns:a16="http://schemas.microsoft.com/office/drawing/2014/main" id="{F4990867-51CB-FEC6-09C6-330C1B473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6337300" y="2489200"/>
              <a:ext cx="1041400" cy="1066800"/>
            </a:xfrm>
            <a:prstGeom prst="rect">
              <a:avLst/>
            </a:prstGeom>
          </p:spPr>
        </p:pic>
        <p:pic>
          <p:nvPicPr>
            <p:cNvPr id="1058" name="Picture 53">
              <a:extLst>
                <a:ext uri="{FF2B5EF4-FFF2-40B4-BE49-F238E27FC236}">
                  <a16:creationId xmlns:a16="http://schemas.microsoft.com/office/drawing/2014/main" id="{43DB4F64-1690-DC1D-FAF6-47ACFF484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8978900" y="2286000"/>
              <a:ext cx="762000" cy="1003300"/>
            </a:xfrm>
            <a:prstGeom prst="rect">
              <a:avLst/>
            </a:prstGeom>
          </p:spPr>
        </p:pic>
        <p:pic>
          <p:nvPicPr>
            <p:cNvPr id="1059" name="Picture 54">
              <a:extLst>
                <a:ext uri="{FF2B5EF4-FFF2-40B4-BE49-F238E27FC236}">
                  <a16:creationId xmlns:a16="http://schemas.microsoft.com/office/drawing/2014/main" id="{58189232-DC80-21C4-8F7B-07E7894D4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8013700" y="3962400"/>
              <a:ext cx="1790700" cy="1562100"/>
            </a:xfrm>
            <a:prstGeom prst="rect">
              <a:avLst/>
            </a:prstGeom>
          </p:spPr>
        </p:pic>
        <p:pic>
          <p:nvPicPr>
            <p:cNvPr id="1060" name="Picture 55">
              <a:extLst>
                <a:ext uri="{FF2B5EF4-FFF2-40B4-BE49-F238E27FC236}">
                  <a16:creationId xmlns:a16="http://schemas.microsoft.com/office/drawing/2014/main" id="{8A4F0BCB-4C4B-7FFA-706E-EB5093397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8547100" y="787400"/>
              <a:ext cx="1104900" cy="1612900"/>
            </a:xfrm>
            <a:prstGeom prst="rect">
              <a:avLst/>
            </a:prstGeom>
          </p:spPr>
        </p:pic>
        <p:pic>
          <p:nvPicPr>
            <p:cNvPr id="1061" name="Picture 56">
              <a:extLst>
                <a:ext uri="{FF2B5EF4-FFF2-40B4-BE49-F238E27FC236}">
                  <a16:creationId xmlns:a16="http://schemas.microsoft.com/office/drawing/2014/main" id="{A74B4B45-FF07-22B4-101E-1656C4A56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5067300" y="3644900"/>
              <a:ext cx="1066800" cy="927100"/>
            </a:xfrm>
            <a:prstGeom prst="rect">
              <a:avLst/>
            </a:prstGeom>
          </p:spPr>
        </p:pic>
        <p:pic>
          <p:nvPicPr>
            <p:cNvPr id="1062" name="Picture 57">
              <a:extLst>
                <a:ext uri="{FF2B5EF4-FFF2-40B4-BE49-F238E27FC236}">
                  <a16:creationId xmlns:a16="http://schemas.microsoft.com/office/drawing/2014/main" id="{62421C79-F063-04C0-681B-02AE6F12F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7073900" y="2044700"/>
              <a:ext cx="1143000" cy="1295400"/>
            </a:xfrm>
            <a:prstGeom prst="rect">
              <a:avLst/>
            </a:prstGeom>
          </p:spPr>
        </p:pic>
        <p:pic>
          <p:nvPicPr>
            <p:cNvPr id="1063" name="Picture 58">
              <a:extLst>
                <a:ext uri="{FF2B5EF4-FFF2-40B4-BE49-F238E27FC236}">
                  <a16:creationId xmlns:a16="http://schemas.microsoft.com/office/drawing/2014/main" id="{6CE0FF90-53E5-3C47-A41D-44AE8542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5943600" y="3543300"/>
              <a:ext cx="1117600" cy="1397000"/>
            </a:xfrm>
            <a:prstGeom prst="rect">
              <a:avLst/>
            </a:prstGeom>
          </p:spPr>
        </p:pic>
        <p:pic>
          <p:nvPicPr>
            <p:cNvPr id="1064" name="Picture 59">
              <a:extLst>
                <a:ext uri="{FF2B5EF4-FFF2-40B4-BE49-F238E27FC236}">
                  <a16:creationId xmlns:a16="http://schemas.microsoft.com/office/drawing/2014/main" id="{74CAF82A-B34F-6EEB-B093-F1EEC39D6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7569200" y="1003300"/>
              <a:ext cx="1079500" cy="1485900"/>
            </a:xfrm>
            <a:prstGeom prst="rect">
              <a:avLst/>
            </a:prstGeom>
          </p:spPr>
        </p:pic>
        <p:pic>
          <p:nvPicPr>
            <p:cNvPr id="1065" name="Picture 60">
              <a:extLst>
                <a:ext uri="{FF2B5EF4-FFF2-40B4-BE49-F238E27FC236}">
                  <a16:creationId xmlns:a16="http://schemas.microsoft.com/office/drawing/2014/main" id="{C8A58A59-824C-1A5B-8DED-815710C60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8013700" y="3225800"/>
              <a:ext cx="1016000" cy="863600"/>
            </a:xfrm>
            <a:prstGeom prst="rect">
              <a:avLst/>
            </a:prstGeom>
          </p:spPr>
        </p:pic>
        <p:pic>
          <p:nvPicPr>
            <p:cNvPr id="1066" name="Picture 61">
              <a:extLst>
                <a:ext uri="{FF2B5EF4-FFF2-40B4-BE49-F238E27FC236}">
                  <a16:creationId xmlns:a16="http://schemas.microsoft.com/office/drawing/2014/main" id="{60AB3FF4-280B-36AD-00F5-15F88F72B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914900" y="4305300"/>
              <a:ext cx="1397000" cy="850900"/>
            </a:xfrm>
            <a:prstGeom prst="rect">
              <a:avLst/>
            </a:prstGeom>
          </p:spPr>
        </p:pic>
        <p:pic>
          <p:nvPicPr>
            <p:cNvPr id="1067" name="Picture 62">
              <a:extLst>
                <a:ext uri="{FF2B5EF4-FFF2-40B4-BE49-F238E27FC236}">
                  <a16:creationId xmlns:a16="http://schemas.microsoft.com/office/drawing/2014/main" id="{4F0225D0-FC4E-3D19-2798-3F374AB3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8013700" y="673100"/>
              <a:ext cx="736600" cy="1371600"/>
            </a:xfrm>
            <a:prstGeom prst="rect">
              <a:avLst/>
            </a:prstGeom>
          </p:spPr>
        </p:pic>
        <p:pic>
          <p:nvPicPr>
            <p:cNvPr id="1068" name="Picture 63">
              <a:extLst>
                <a:ext uri="{FF2B5EF4-FFF2-40B4-BE49-F238E27FC236}">
                  <a16:creationId xmlns:a16="http://schemas.microsoft.com/office/drawing/2014/main" id="{2D29CC1D-F3CF-3D90-5DA2-CF751F2D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5562600" y="2857500"/>
              <a:ext cx="1727200" cy="1104900"/>
            </a:xfrm>
            <a:prstGeom prst="rect">
              <a:avLst/>
            </a:prstGeom>
          </p:spPr>
        </p:pic>
        <p:pic>
          <p:nvPicPr>
            <p:cNvPr id="1069" name="Picture 64">
              <a:extLst>
                <a:ext uri="{FF2B5EF4-FFF2-40B4-BE49-F238E27FC236}">
                  <a16:creationId xmlns:a16="http://schemas.microsoft.com/office/drawing/2014/main" id="{738310BD-016D-10C1-89DB-9910405C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8242300" y="2540000"/>
              <a:ext cx="850900" cy="927100"/>
            </a:xfrm>
            <a:prstGeom prst="rect">
              <a:avLst/>
            </a:prstGeom>
          </p:spPr>
        </p:pic>
        <p:pic>
          <p:nvPicPr>
            <p:cNvPr id="1070" name="Picture 65">
              <a:extLst>
                <a:ext uri="{FF2B5EF4-FFF2-40B4-BE49-F238E27FC236}">
                  <a16:creationId xmlns:a16="http://schemas.microsoft.com/office/drawing/2014/main" id="{44BF1FCF-8966-D3BC-0800-182E2F67A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8940800" y="3822700"/>
              <a:ext cx="1460500" cy="1485900"/>
            </a:xfrm>
            <a:prstGeom prst="rect">
              <a:avLst/>
            </a:prstGeom>
          </p:spPr>
        </p:pic>
        <p:pic>
          <p:nvPicPr>
            <p:cNvPr id="1071" name="Picture 66">
              <a:extLst>
                <a:ext uri="{FF2B5EF4-FFF2-40B4-BE49-F238E27FC236}">
                  <a16:creationId xmlns:a16="http://schemas.microsoft.com/office/drawing/2014/main" id="{9543CC39-9A37-4E76-4BA7-C258386A4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7467600" y="1714500"/>
              <a:ext cx="1079500" cy="495300"/>
            </a:xfrm>
            <a:prstGeom prst="rect">
              <a:avLst/>
            </a:prstGeom>
          </p:spPr>
        </p:pic>
        <p:pic>
          <p:nvPicPr>
            <p:cNvPr id="1072" name="Picture 67">
              <a:extLst>
                <a:ext uri="{FF2B5EF4-FFF2-40B4-BE49-F238E27FC236}">
                  <a16:creationId xmlns:a16="http://schemas.microsoft.com/office/drawing/2014/main" id="{ED5BB1D5-5044-E3B0-10E8-8707735F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4368800" y="3213100"/>
              <a:ext cx="1358900" cy="495300"/>
            </a:xfrm>
            <a:prstGeom prst="rect">
              <a:avLst/>
            </a:prstGeom>
          </p:spPr>
        </p:pic>
        <p:pic>
          <p:nvPicPr>
            <p:cNvPr id="1073" name="Picture 68">
              <a:extLst>
                <a:ext uri="{FF2B5EF4-FFF2-40B4-BE49-F238E27FC236}">
                  <a16:creationId xmlns:a16="http://schemas.microsoft.com/office/drawing/2014/main" id="{0A9E964B-C340-A040-5464-F98277AF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5130800" y="4076700"/>
              <a:ext cx="965200" cy="495300"/>
            </a:xfrm>
            <a:prstGeom prst="rect">
              <a:avLst/>
            </a:prstGeom>
          </p:spPr>
        </p:pic>
        <p:pic>
          <p:nvPicPr>
            <p:cNvPr id="1074" name="Picture 69">
              <a:extLst>
                <a:ext uri="{FF2B5EF4-FFF2-40B4-BE49-F238E27FC236}">
                  <a16:creationId xmlns:a16="http://schemas.microsoft.com/office/drawing/2014/main" id="{1BF47053-38CC-8DB5-A015-F892A617D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4864100" y="4584700"/>
              <a:ext cx="1054100" cy="495300"/>
            </a:xfrm>
            <a:prstGeom prst="rect">
              <a:avLst/>
            </a:prstGeom>
          </p:spPr>
        </p:pic>
        <p:pic>
          <p:nvPicPr>
            <p:cNvPr id="1075" name="Picture 70">
              <a:extLst>
                <a:ext uri="{FF2B5EF4-FFF2-40B4-BE49-F238E27FC236}">
                  <a16:creationId xmlns:a16="http://schemas.microsoft.com/office/drawing/2014/main" id="{685DEE79-A365-5EC4-054E-2393A8B16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5816600" y="5194300"/>
              <a:ext cx="927100" cy="495300"/>
            </a:xfrm>
            <a:prstGeom prst="rect">
              <a:avLst/>
            </a:prstGeom>
          </p:spPr>
        </p:pic>
        <p:pic>
          <p:nvPicPr>
            <p:cNvPr id="1076" name="Picture 71">
              <a:extLst>
                <a:ext uri="{FF2B5EF4-FFF2-40B4-BE49-F238E27FC236}">
                  <a16:creationId xmlns:a16="http://schemas.microsoft.com/office/drawing/2014/main" id="{5053160F-05F5-2267-6EBE-DB3F1E84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6299200" y="5118100"/>
              <a:ext cx="1358900" cy="495300"/>
            </a:xfrm>
            <a:prstGeom prst="rect">
              <a:avLst/>
            </a:prstGeom>
          </p:spPr>
        </p:pic>
        <p:pic>
          <p:nvPicPr>
            <p:cNvPr id="1077" name="Picture 72">
              <a:extLst>
                <a:ext uri="{FF2B5EF4-FFF2-40B4-BE49-F238E27FC236}">
                  <a16:creationId xmlns:a16="http://schemas.microsoft.com/office/drawing/2014/main" id="{3F8AEA55-20E4-DFF8-7EC1-335C02670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7378700" y="4775200"/>
              <a:ext cx="1181100" cy="495300"/>
            </a:xfrm>
            <a:prstGeom prst="rect">
              <a:avLst/>
            </a:prstGeom>
          </p:spPr>
        </p:pic>
        <p:pic>
          <p:nvPicPr>
            <p:cNvPr id="1078" name="Picture 73">
              <a:extLst>
                <a:ext uri="{FF2B5EF4-FFF2-40B4-BE49-F238E27FC236}">
                  <a16:creationId xmlns:a16="http://schemas.microsoft.com/office/drawing/2014/main" id="{C5D45C5B-2271-9437-7474-C631AC09C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8077200" y="4686300"/>
              <a:ext cx="1358900" cy="495300"/>
            </a:xfrm>
            <a:prstGeom prst="rect">
              <a:avLst/>
            </a:prstGeom>
          </p:spPr>
        </p:pic>
        <p:pic>
          <p:nvPicPr>
            <p:cNvPr id="1079" name="Picture 74">
              <a:extLst>
                <a:ext uri="{FF2B5EF4-FFF2-40B4-BE49-F238E27FC236}">
                  <a16:creationId xmlns:a16="http://schemas.microsoft.com/office/drawing/2014/main" id="{3E8CD24D-1120-F12F-CCA4-F8AE7892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9093200" y="4330700"/>
              <a:ext cx="1003300" cy="495300"/>
            </a:xfrm>
            <a:prstGeom prst="rect">
              <a:avLst/>
            </a:prstGeom>
          </p:spPr>
        </p:pic>
        <p:pic>
          <p:nvPicPr>
            <p:cNvPr id="1080" name="Picture 75">
              <a:extLst>
                <a:ext uri="{FF2B5EF4-FFF2-40B4-BE49-F238E27FC236}">
                  <a16:creationId xmlns:a16="http://schemas.microsoft.com/office/drawing/2014/main" id="{7B100130-48AF-A96F-4CD2-99DA11405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9347200" y="3530600"/>
              <a:ext cx="1358900" cy="495300"/>
            </a:xfrm>
            <a:prstGeom prst="rect">
              <a:avLst/>
            </a:prstGeom>
          </p:spPr>
        </p:pic>
        <p:pic>
          <p:nvPicPr>
            <p:cNvPr id="1081" name="Picture 76">
              <a:extLst>
                <a:ext uri="{FF2B5EF4-FFF2-40B4-BE49-F238E27FC236}">
                  <a16:creationId xmlns:a16="http://schemas.microsoft.com/office/drawing/2014/main" id="{2A16A9E8-4833-FFFA-9EE7-AD090D7F6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8699500" y="3606800"/>
              <a:ext cx="1028700" cy="495300"/>
            </a:xfrm>
            <a:prstGeom prst="rect">
              <a:avLst/>
            </a:prstGeom>
          </p:spPr>
        </p:pic>
        <p:pic>
          <p:nvPicPr>
            <p:cNvPr id="1082" name="Picture 77">
              <a:extLst>
                <a:ext uri="{FF2B5EF4-FFF2-40B4-BE49-F238E27FC236}">
                  <a16:creationId xmlns:a16="http://schemas.microsoft.com/office/drawing/2014/main" id="{0AB11545-5BE0-FAF8-D44E-2E38D1B5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7759700" y="3505200"/>
              <a:ext cx="1358900" cy="495300"/>
            </a:xfrm>
            <a:prstGeom prst="rect">
              <a:avLst/>
            </a:prstGeom>
          </p:spPr>
        </p:pic>
        <p:pic>
          <p:nvPicPr>
            <p:cNvPr id="1083" name="Picture 78">
              <a:extLst>
                <a:ext uri="{FF2B5EF4-FFF2-40B4-BE49-F238E27FC236}">
                  <a16:creationId xmlns:a16="http://schemas.microsoft.com/office/drawing/2014/main" id="{7F299A08-E673-A9BD-AA53-7720282A0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8864600" y="2590800"/>
              <a:ext cx="952500" cy="495300"/>
            </a:xfrm>
            <a:prstGeom prst="rect">
              <a:avLst/>
            </a:prstGeom>
          </p:spPr>
        </p:pic>
        <p:pic>
          <p:nvPicPr>
            <p:cNvPr id="1084" name="Picture 79">
              <a:extLst>
                <a:ext uri="{FF2B5EF4-FFF2-40B4-BE49-F238E27FC236}">
                  <a16:creationId xmlns:a16="http://schemas.microsoft.com/office/drawing/2014/main" id="{1E93B068-F9AD-9DCA-89F0-D6F371A37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8102600" y="2882900"/>
              <a:ext cx="1181100" cy="495300"/>
            </a:xfrm>
            <a:prstGeom prst="rect">
              <a:avLst/>
            </a:prstGeom>
          </p:spPr>
        </p:pic>
        <p:pic>
          <p:nvPicPr>
            <p:cNvPr id="1085" name="Picture 80">
              <a:extLst>
                <a:ext uri="{FF2B5EF4-FFF2-40B4-BE49-F238E27FC236}">
                  <a16:creationId xmlns:a16="http://schemas.microsoft.com/office/drawing/2014/main" id="{CE8902BA-77D7-E6A1-BBCB-9DC69F526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8547100" y="1778000"/>
              <a:ext cx="1079500" cy="495300"/>
            </a:xfrm>
            <a:prstGeom prst="rect">
              <a:avLst/>
            </a:prstGeom>
          </p:spPr>
        </p:pic>
        <p:pic>
          <p:nvPicPr>
            <p:cNvPr id="1086" name="Picture 81">
              <a:extLst>
                <a:ext uri="{FF2B5EF4-FFF2-40B4-BE49-F238E27FC236}">
                  <a16:creationId xmlns:a16="http://schemas.microsoft.com/office/drawing/2014/main" id="{C46088AC-8B5A-9072-7B59-C185059A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7861300" y="1219200"/>
              <a:ext cx="1079500" cy="495300"/>
            </a:xfrm>
            <a:prstGeom prst="rect">
              <a:avLst/>
            </a:prstGeom>
          </p:spPr>
        </p:pic>
        <p:pic>
          <p:nvPicPr>
            <p:cNvPr id="1087" name="Picture 82">
              <a:extLst>
                <a:ext uri="{FF2B5EF4-FFF2-40B4-BE49-F238E27FC236}">
                  <a16:creationId xmlns:a16="http://schemas.microsoft.com/office/drawing/2014/main" id="{7A7C51D8-E8F0-C7EC-55DE-3821B4A05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7632700" y="2501900"/>
              <a:ext cx="1079500" cy="495300"/>
            </a:xfrm>
            <a:prstGeom prst="rect">
              <a:avLst/>
            </a:prstGeom>
          </p:spPr>
        </p:pic>
        <p:pic>
          <p:nvPicPr>
            <p:cNvPr id="2048" name="Picture 83">
              <a:extLst>
                <a:ext uri="{FF2B5EF4-FFF2-40B4-BE49-F238E27FC236}">
                  <a16:creationId xmlns:a16="http://schemas.microsoft.com/office/drawing/2014/main" id="{BFAE1282-C0E5-5C71-ED64-EDAAA825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7048500" y="2857500"/>
              <a:ext cx="1079500" cy="495300"/>
            </a:xfrm>
            <a:prstGeom prst="rect">
              <a:avLst/>
            </a:prstGeom>
          </p:spPr>
        </p:pic>
        <p:pic>
          <p:nvPicPr>
            <p:cNvPr id="2049" name="Picture 84">
              <a:extLst>
                <a:ext uri="{FF2B5EF4-FFF2-40B4-BE49-F238E27FC236}">
                  <a16:creationId xmlns:a16="http://schemas.microsoft.com/office/drawing/2014/main" id="{A87AAFA5-F55A-F06A-EEF1-CBB7E9826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7289800" y="3276600"/>
              <a:ext cx="977900" cy="495300"/>
            </a:xfrm>
            <a:prstGeom prst="rect">
              <a:avLst/>
            </a:prstGeom>
          </p:spPr>
        </p:pic>
        <p:pic>
          <p:nvPicPr>
            <p:cNvPr id="2050" name="Picture 85">
              <a:extLst>
                <a:ext uri="{FF2B5EF4-FFF2-40B4-BE49-F238E27FC236}">
                  <a16:creationId xmlns:a16="http://schemas.microsoft.com/office/drawing/2014/main" id="{04230FAF-6967-7DBA-B936-AB82E3A0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6985000" y="3860800"/>
              <a:ext cx="1079500" cy="495300"/>
            </a:xfrm>
            <a:prstGeom prst="rect">
              <a:avLst/>
            </a:prstGeom>
          </p:spPr>
        </p:pic>
        <p:pic>
          <p:nvPicPr>
            <p:cNvPr id="2051" name="Picture 86">
              <a:extLst>
                <a:ext uri="{FF2B5EF4-FFF2-40B4-BE49-F238E27FC236}">
                  <a16:creationId xmlns:a16="http://schemas.microsoft.com/office/drawing/2014/main" id="{EBCF4DBE-C5C7-1A31-C051-F66BDC45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5867400" y="3340100"/>
              <a:ext cx="1079500" cy="495300"/>
            </a:xfrm>
            <a:prstGeom prst="rect">
              <a:avLst/>
            </a:prstGeom>
          </p:spPr>
        </p:pic>
        <p:pic>
          <p:nvPicPr>
            <p:cNvPr id="2052" name="Picture 87">
              <a:extLst>
                <a:ext uri="{FF2B5EF4-FFF2-40B4-BE49-F238E27FC236}">
                  <a16:creationId xmlns:a16="http://schemas.microsoft.com/office/drawing/2014/main" id="{24236B6B-991D-9026-299C-998C218E6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6375400" y="2946400"/>
              <a:ext cx="1016000" cy="495300"/>
            </a:xfrm>
            <a:prstGeom prst="rect">
              <a:avLst/>
            </a:prstGeom>
          </p:spPr>
        </p:pic>
        <p:pic>
          <p:nvPicPr>
            <p:cNvPr id="2053" name="Picture 88">
              <a:extLst>
                <a:ext uri="{FF2B5EF4-FFF2-40B4-BE49-F238E27FC236}">
                  <a16:creationId xmlns:a16="http://schemas.microsoft.com/office/drawing/2014/main" id="{A06CD914-5F56-FFCD-D962-2AA11C9C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6235700" y="2146300"/>
              <a:ext cx="1079500" cy="495300"/>
            </a:xfrm>
            <a:prstGeom prst="rect">
              <a:avLst/>
            </a:prstGeom>
          </p:spPr>
        </p:pic>
        <p:pic>
          <p:nvPicPr>
            <p:cNvPr id="2054" name="Picture 89">
              <a:extLst>
                <a:ext uri="{FF2B5EF4-FFF2-40B4-BE49-F238E27FC236}">
                  <a16:creationId xmlns:a16="http://schemas.microsoft.com/office/drawing/2014/main" id="{91333713-ABA2-FDBE-7A55-F61C55FF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6007100" y="3962400"/>
              <a:ext cx="1016000" cy="495300"/>
            </a:xfrm>
            <a:prstGeom prst="rect">
              <a:avLst/>
            </a:prstGeom>
          </p:spPr>
        </p:pic>
        <p:pic>
          <p:nvPicPr>
            <p:cNvPr id="2055" name="Picture 90">
              <a:extLst>
                <a:ext uri="{FF2B5EF4-FFF2-40B4-BE49-F238E27FC236}">
                  <a16:creationId xmlns:a16="http://schemas.microsoft.com/office/drawing/2014/main" id="{2EAAADB2-E16C-B5C8-B137-34A297E3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6515100" y="4419600"/>
              <a:ext cx="1079500" cy="495300"/>
            </a:xfrm>
            <a:prstGeom prst="rect">
              <a:avLst/>
            </a:prstGeom>
          </p:spPr>
        </p:pic>
      </p:grpSp>
      <p:grpSp>
        <p:nvGrpSpPr>
          <p:cNvPr id="2057" name="그룹 2056">
            <a:extLst>
              <a:ext uri="{FF2B5EF4-FFF2-40B4-BE49-F238E27FC236}">
                <a16:creationId xmlns:a16="http://schemas.microsoft.com/office/drawing/2014/main" id="{27EDCE27-5048-BEB1-D488-C315F5014B9E}"/>
              </a:ext>
            </a:extLst>
          </p:cNvPr>
          <p:cNvGrpSpPr/>
          <p:nvPr/>
        </p:nvGrpSpPr>
        <p:grpSpPr>
          <a:xfrm>
            <a:off x="10371106" y="719242"/>
            <a:ext cx="145069" cy="134527"/>
            <a:chOff x="2321318" y="1647823"/>
            <a:chExt cx="206375" cy="196055"/>
          </a:xfrm>
        </p:grpSpPr>
        <p:sp>
          <p:nvSpPr>
            <p:cNvPr id="2059" name="타원 2058">
              <a:extLst>
                <a:ext uri="{FF2B5EF4-FFF2-40B4-BE49-F238E27FC236}">
                  <a16:creationId xmlns:a16="http://schemas.microsoft.com/office/drawing/2014/main" id="{4B081612-B53D-A06B-CBDF-685CB878F703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0" name="이등변 삼각형 2059">
              <a:extLst>
                <a:ext uri="{FF2B5EF4-FFF2-40B4-BE49-F238E27FC236}">
                  <a16:creationId xmlns:a16="http://schemas.microsoft.com/office/drawing/2014/main" id="{714A3DCE-D02E-C1B0-8BCB-B6D1222019CF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03" name="그룹 2102">
            <a:extLst>
              <a:ext uri="{FF2B5EF4-FFF2-40B4-BE49-F238E27FC236}">
                <a16:creationId xmlns:a16="http://schemas.microsoft.com/office/drawing/2014/main" id="{B6AD1529-B63C-2432-7296-736CD086A6A9}"/>
              </a:ext>
            </a:extLst>
          </p:cNvPr>
          <p:cNvGrpSpPr>
            <a:grpSpLocks noChangeAspect="1"/>
          </p:cNvGrpSpPr>
          <p:nvPr/>
        </p:nvGrpSpPr>
        <p:grpSpPr>
          <a:xfrm>
            <a:off x="11595314" y="1378139"/>
            <a:ext cx="5562277" cy="4610362"/>
            <a:chOff x="8674100" y="1117600"/>
            <a:chExt cx="13728700" cy="11379200"/>
          </a:xfrm>
        </p:grpSpPr>
        <p:pic>
          <p:nvPicPr>
            <p:cNvPr id="2061" name="Picture 27">
              <a:extLst>
                <a:ext uri="{FF2B5EF4-FFF2-40B4-BE49-F238E27FC236}">
                  <a16:creationId xmlns:a16="http://schemas.microsoft.com/office/drawing/2014/main" id="{C198EFC7-DB8A-04ED-AF3D-ABB8A598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14325600" y="3225800"/>
              <a:ext cx="2603500" cy="2425700"/>
            </a:xfrm>
            <a:prstGeom prst="rect">
              <a:avLst/>
            </a:prstGeom>
          </p:spPr>
        </p:pic>
        <p:pic>
          <p:nvPicPr>
            <p:cNvPr id="2062" name="Picture 28">
              <a:extLst>
                <a:ext uri="{FF2B5EF4-FFF2-40B4-BE49-F238E27FC236}">
                  <a16:creationId xmlns:a16="http://schemas.microsoft.com/office/drawing/2014/main" id="{3A850948-A768-63D8-5C5D-975D71B9C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10096500" y="3403600"/>
              <a:ext cx="2349500" cy="3327400"/>
            </a:xfrm>
            <a:prstGeom prst="rect">
              <a:avLst/>
            </a:prstGeom>
          </p:spPr>
        </p:pic>
        <p:pic>
          <p:nvPicPr>
            <p:cNvPr id="2063" name="Picture 29">
              <a:extLst>
                <a:ext uri="{FF2B5EF4-FFF2-40B4-BE49-F238E27FC236}">
                  <a16:creationId xmlns:a16="http://schemas.microsoft.com/office/drawing/2014/main" id="{12BD8293-0176-04D8-0C4C-566FCE68D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13500100" y="5613400"/>
              <a:ext cx="6121400" cy="6883400"/>
            </a:xfrm>
            <a:prstGeom prst="rect">
              <a:avLst/>
            </a:prstGeom>
          </p:spPr>
        </p:pic>
        <p:pic>
          <p:nvPicPr>
            <p:cNvPr id="2064" name="Picture 30">
              <a:extLst>
                <a:ext uri="{FF2B5EF4-FFF2-40B4-BE49-F238E27FC236}">
                  <a16:creationId xmlns:a16="http://schemas.microsoft.com/office/drawing/2014/main" id="{C2FB5BEE-0B3F-8610-9B06-03600E776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12598400" y="1117600"/>
              <a:ext cx="2324100" cy="1612900"/>
            </a:xfrm>
            <a:prstGeom prst="rect">
              <a:avLst/>
            </a:prstGeom>
          </p:spPr>
        </p:pic>
        <p:pic>
          <p:nvPicPr>
            <p:cNvPr id="2065" name="Picture 31">
              <a:extLst>
                <a:ext uri="{FF2B5EF4-FFF2-40B4-BE49-F238E27FC236}">
                  <a16:creationId xmlns:a16="http://schemas.microsoft.com/office/drawing/2014/main" id="{67E0672A-F23D-9C3A-DB58-3174FFF5C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11760200" y="1943100"/>
              <a:ext cx="2260600" cy="1244600"/>
            </a:xfrm>
            <a:prstGeom prst="rect">
              <a:avLst/>
            </a:prstGeom>
          </p:spPr>
        </p:pic>
        <p:pic>
          <p:nvPicPr>
            <p:cNvPr id="2066" name="Picture 32">
              <a:extLst>
                <a:ext uri="{FF2B5EF4-FFF2-40B4-BE49-F238E27FC236}">
                  <a16:creationId xmlns:a16="http://schemas.microsoft.com/office/drawing/2014/main" id="{A6A57EC5-A2F5-8A9B-4C1E-FA63BB687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10820400" y="6540500"/>
              <a:ext cx="1689100" cy="1905000"/>
            </a:xfrm>
            <a:prstGeom prst="rect">
              <a:avLst/>
            </a:prstGeom>
          </p:spPr>
        </p:pic>
        <p:pic>
          <p:nvPicPr>
            <p:cNvPr id="2067" name="Picture 33">
              <a:extLst>
                <a:ext uri="{FF2B5EF4-FFF2-40B4-BE49-F238E27FC236}">
                  <a16:creationId xmlns:a16="http://schemas.microsoft.com/office/drawing/2014/main" id="{DB3A591D-2901-64E4-E391-8AAB0E57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16967200" y="2755900"/>
              <a:ext cx="2641600" cy="2070100"/>
            </a:xfrm>
            <a:prstGeom prst="rect">
              <a:avLst/>
            </a:prstGeom>
          </p:spPr>
        </p:pic>
        <p:pic>
          <p:nvPicPr>
            <p:cNvPr id="2068" name="Picture 34">
              <a:extLst>
                <a:ext uri="{FF2B5EF4-FFF2-40B4-BE49-F238E27FC236}">
                  <a16:creationId xmlns:a16="http://schemas.microsoft.com/office/drawing/2014/main" id="{D59EA3EC-790A-D46C-4137-0A5C9101C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14084300" y="1524000"/>
              <a:ext cx="1905000" cy="2032000"/>
            </a:xfrm>
            <a:prstGeom prst="rect">
              <a:avLst/>
            </a:prstGeom>
          </p:spPr>
        </p:pic>
        <p:pic>
          <p:nvPicPr>
            <p:cNvPr id="2069" name="Picture 35">
              <a:extLst>
                <a:ext uri="{FF2B5EF4-FFF2-40B4-BE49-F238E27FC236}">
                  <a16:creationId xmlns:a16="http://schemas.microsoft.com/office/drawing/2014/main" id="{0FBE2D5C-3FF5-2230-6BF4-079F088C7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11010900" y="4559300"/>
              <a:ext cx="1879600" cy="2374900"/>
            </a:xfrm>
            <a:prstGeom prst="rect">
              <a:avLst/>
            </a:prstGeom>
          </p:spPr>
        </p:pic>
        <p:pic>
          <p:nvPicPr>
            <p:cNvPr id="2070" name="Picture 36">
              <a:extLst>
                <a:ext uri="{FF2B5EF4-FFF2-40B4-BE49-F238E27FC236}">
                  <a16:creationId xmlns:a16="http://schemas.microsoft.com/office/drawing/2014/main" id="{4EC1C336-19AC-8759-DFFE-BA3BD6862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8674100" y="2578100"/>
              <a:ext cx="2298700" cy="1524000"/>
            </a:xfrm>
            <a:prstGeom prst="rect">
              <a:avLst/>
            </a:prstGeom>
          </p:spPr>
        </p:pic>
        <p:pic>
          <p:nvPicPr>
            <p:cNvPr id="2071" name="Picture 37">
              <a:extLst>
                <a:ext uri="{FF2B5EF4-FFF2-40B4-BE49-F238E27FC236}">
                  <a16:creationId xmlns:a16="http://schemas.microsoft.com/office/drawing/2014/main" id="{059AC132-A777-FD0B-8FC7-11815FC2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10845800" y="2057400"/>
              <a:ext cx="1905000" cy="1511300"/>
            </a:xfrm>
            <a:prstGeom prst="rect">
              <a:avLst/>
            </a:prstGeom>
          </p:spPr>
        </p:pic>
        <p:pic>
          <p:nvPicPr>
            <p:cNvPr id="2072" name="Picture 38">
              <a:extLst>
                <a:ext uri="{FF2B5EF4-FFF2-40B4-BE49-F238E27FC236}">
                  <a16:creationId xmlns:a16="http://schemas.microsoft.com/office/drawing/2014/main" id="{56D225B8-EC5C-67C5-3934-6AFCD537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16878300" y="3771900"/>
              <a:ext cx="2641600" cy="5003800"/>
            </a:xfrm>
            <a:prstGeom prst="rect">
              <a:avLst/>
            </a:prstGeom>
          </p:spPr>
        </p:pic>
        <p:pic>
          <p:nvPicPr>
            <p:cNvPr id="2073" name="Picture 39">
              <a:extLst>
                <a:ext uri="{FF2B5EF4-FFF2-40B4-BE49-F238E27FC236}">
                  <a16:creationId xmlns:a16="http://schemas.microsoft.com/office/drawing/2014/main" id="{164AE2C2-CAFD-86BD-4A18-6432C3D7D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12242800" y="5016500"/>
              <a:ext cx="2438400" cy="5181600"/>
            </a:xfrm>
            <a:prstGeom prst="rect">
              <a:avLst/>
            </a:prstGeom>
          </p:spPr>
        </p:pic>
        <p:pic>
          <p:nvPicPr>
            <p:cNvPr id="2074" name="Picture 40">
              <a:extLst>
                <a:ext uri="{FF2B5EF4-FFF2-40B4-BE49-F238E27FC236}">
                  <a16:creationId xmlns:a16="http://schemas.microsoft.com/office/drawing/2014/main" id="{DD865351-205F-4222-D682-A2C556C1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15570200" y="1270000"/>
              <a:ext cx="2120900" cy="1574800"/>
            </a:xfrm>
            <a:prstGeom prst="rect">
              <a:avLst/>
            </a:prstGeom>
          </p:spPr>
        </p:pic>
        <p:pic>
          <p:nvPicPr>
            <p:cNvPr id="2075" name="Picture 41">
              <a:extLst>
                <a:ext uri="{FF2B5EF4-FFF2-40B4-BE49-F238E27FC236}">
                  <a16:creationId xmlns:a16="http://schemas.microsoft.com/office/drawing/2014/main" id="{722F550B-301F-20CC-B6B1-D0EC9AC2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17475200" y="1358900"/>
              <a:ext cx="812800" cy="1536700"/>
            </a:xfrm>
            <a:prstGeom prst="rect">
              <a:avLst/>
            </a:prstGeom>
          </p:spPr>
        </p:pic>
        <p:pic>
          <p:nvPicPr>
            <p:cNvPr id="2076" name="Picture 42">
              <a:extLst>
                <a:ext uri="{FF2B5EF4-FFF2-40B4-BE49-F238E27FC236}">
                  <a16:creationId xmlns:a16="http://schemas.microsoft.com/office/drawing/2014/main" id="{6CE86669-D637-63C6-A188-3A2976C96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13411200" y="4394200"/>
              <a:ext cx="3390900" cy="1905000"/>
            </a:xfrm>
            <a:prstGeom prst="rect">
              <a:avLst/>
            </a:prstGeom>
          </p:spPr>
        </p:pic>
        <p:pic>
          <p:nvPicPr>
            <p:cNvPr id="2077" name="Picture 43">
              <a:extLst>
                <a:ext uri="{FF2B5EF4-FFF2-40B4-BE49-F238E27FC236}">
                  <a16:creationId xmlns:a16="http://schemas.microsoft.com/office/drawing/2014/main" id="{1E7CEB24-901D-67E2-E0F9-4CF616320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19088100" y="4635500"/>
              <a:ext cx="3314700" cy="5092700"/>
            </a:xfrm>
            <a:prstGeom prst="rect">
              <a:avLst/>
            </a:prstGeom>
          </p:spPr>
        </p:pic>
        <p:pic>
          <p:nvPicPr>
            <p:cNvPr id="2078" name="Picture 44">
              <a:extLst>
                <a:ext uri="{FF2B5EF4-FFF2-40B4-BE49-F238E27FC236}">
                  <a16:creationId xmlns:a16="http://schemas.microsoft.com/office/drawing/2014/main" id="{2D8FD301-B338-28E3-EFB2-B801D414A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15976600" y="2667000"/>
              <a:ext cx="1422400" cy="1003300"/>
            </a:xfrm>
            <a:prstGeom prst="rect">
              <a:avLst/>
            </a:prstGeom>
          </p:spPr>
        </p:pic>
        <p:pic>
          <p:nvPicPr>
            <p:cNvPr id="2079" name="Picture 45">
              <a:extLst>
                <a:ext uri="{FF2B5EF4-FFF2-40B4-BE49-F238E27FC236}">
                  <a16:creationId xmlns:a16="http://schemas.microsoft.com/office/drawing/2014/main" id="{7A204162-09BB-99C1-E861-62DF3982D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12166600" y="3276600"/>
              <a:ext cx="1485900" cy="1739900"/>
            </a:xfrm>
            <a:prstGeom prst="rect">
              <a:avLst/>
            </a:prstGeom>
          </p:spPr>
        </p:pic>
        <p:pic>
          <p:nvPicPr>
            <p:cNvPr id="2080" name="Picture 46">
              <a:extLst>
                <a:ext uri="{FF2B5EF4-FFF2-40B4-BE49-F238E27FC236}">
                  <a16:creationId xmlns:a16="http://schemas.microsoft.com/office/drawing/2014/main" id="{5357EE53-F0E2-E265-404B-D4E6877E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12903200" y="3060700"/>
              <a:ext cx="1943100" cy="1727200"/>
            </a:xfrm>
            <a:prstGeom prst="rect">
              <a:avLst/>
            </a:prstGeom>
          </p:spPr>
        </p:pic>
        <p:pic>
          <p:nvPicPr>
            <p:cNvPr id="2081" name="Picture 47">
              <a:extLst>
                <a:ext uri="{FF2B5EF4-FFF2-40B4-BE49-F238E27FC236}">
                  <a16:creationId xmlns:a16="http://schemas.microsoft.com/office/drawing/2014/main" id="{78C96DF0-4050-7798-1773-DC2B77B9C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18275300" y="4470400"/>
              <a:ext cx="1879600" cy="3048000"/>
            </a:xfrm>
            <a:prstGeom prst="rect">
              <a:avLst/>
            </a:prstGeom>
          </p:spPr>
        </p:pic>
        <p:pic>
          <p:nvPicPr>
            <p:cNvPr id="2082" name="Picture 73">
              <a:extLst>
                <a:ext uri="{FF2B5EF4-FFF2-40B4-BE49-F238E27FC236}">
                  <a16:creationId xmlns:a16="http://schemas.microsoft.com/office/drawing/2014/main" id="{3502F99E-A8E3-5D0A-25DD-8D31817F2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15709900" y="1917700"/>
              <a:ext cx="1930400" cy="508000"/>
            </a:xfrm>
            <a:prstGeom prst="rect">
              <a:avLst/>
            </a:prstGeom>
          </p:spPr>
        </p:pic>
        <p:pic>
          <p:nvPicPr>
            <p:cNvPr id="2083" name="Picture 74">
              <a:extLst>
                <a:ext uri="{FF2B5EF4-FFF2-40B4-BE49-F238E27FC236}">
                  <a16:creationId xmlns:a16="http://schemas.microsoft.com/office/drawing/2014/main" id="{EFF13887-83EB-042D-D05A-5A1D51A32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15684500" y="2844800"/>
              <a:ext cx="1930400" cy="508000"/>
            </a:xfrm>
            <a:prstGeom prst="rect">
              <a:avLst/>
            </a:prstGeom>
          </p:spPr>
        </p:pic>
        <p:pic>
          <p:nvPicPr>
            <p:cNvPr id="2084" name="Picture 75">
              <a:extLst>
                <a:ext uri="{FF2B5EF4-FFF2-40B4-BE49-F238E27FC236}">
                  <a16:creationId xmlns:a16="http://schemas.microsoft.com/office/drawing/2014/main" id="{F04F32DA-8021-717C-DFEE-4CFAE6EA7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16967200" y="1841500"/>
              <a:ext cx="1930400" cy="508000"/>
            </a:xfrm>
            <a:prstGeom prst="rect">
              <a:avLst/>
            </a:prstGeom>
          </p:spPr>
        </p:pic>
        <p:pic>
          <p:nvPicPr>
            <p:cNvPr id="2085" name="Picture 76">
              <a:extLst>
                <a:ext uri="{FF2B5EF4-FFF2-40B4-BE49-F238E27FC236}">
                  <a16:creationId xmlns:a16="http://schemas.microsoft.com/office/drawing/2014/main" id="{CC18C328-3A48-BD50-6EF5-FF9856730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16789400" y="3314700"/>
              <a:ext cx="1930400" cy="508000"/>
            </a:xfrm>
            <a:prstGeom prst="rect">
              <a:avLst/>
            </a:prstGeom>
          </p:spPr>
        </p:pic>
        <p:pic>
          <p:nvPicPr>
            <p:cNvPr id="2086" name="Picture 77">
              <a:extLst>
                <a:ext uri="{FF2B5EF4-FFF2-40B4-BE49-F238E27FC236}">
                  <a16:creationId xmlns:a16="http://schemas.microsoft.com/office/drawing/2014/main" id="{C9DBA14F-4A1C-7D6D-E864-B8ABFC2B3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14465300" y="2590800"/>
              <a:ext cx="1930400" cy="508000"/>
            </a:xfrm>
            <a:prstGeom prst="rect">
              <a:avLst/>
            </a:prstGeom>
          </p:spPr>
        </p:pic>
        <p:pic>
          <p:nvPicPr>
            <p:cNvPr id="2087" name="Picture 78">
              <a:extLst>
                <a:ext uri="{FF2B5EF4-FFF2-40B4-BE49-F238E27FC236}">
                  <a16:creationId xmlns:a16="http://schemas.microsoft.com/office/drawing/2014/main" id="{9C7DF6D8-09FD-C57B-1419-05E512709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12776200" y="1676400"/>
              <a:ext cx="1930400" cy="508000"/>
            </a:xfrm>
            <a:prstGeom prst="rect">
              <a:avLst/>
            </a:prstGeom>
          </p:spPr>
        </p:pic>
        <p:pic>
          <p:nvPicPr>
            <p:cNvPr id="2088" name="Picture 79">
              <a:extLst>
                <a:ext uri="{FF2B5EF4-FFF2-40B4-BE49-F238E27FC236}">
                  <a16:creationId xmlns:a16="http://schemas.microsoft.com/office/drawing/2014/main" id="{06ACDB1B-B992-E8ED-9970-1C818614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/>
            <a:stretch>
              <a:fillRect/>
            </a:stretch>
          </p:blipFill>
          <p:spPr>
            <a:xfrm>
              <a:off x="12179300" y="2400300"/>
              <a:ext cx="1930400" cy="508000"/>
            </a:xfrm>
            <a:prstGeom prst="rect">
              <a:avLst/>
            </a:prstGeom>
          </p:spPr>
        </p:pic>
        <p:pic>
          <p:nvPicPr>
            <p:cNvPr id="2089" name="Picture 80">
              <a:extLst>
                <a:ext uri="{FF2B5EF4-FFF2-40B4-BE49-F238E27FC236}">
                  <a16:creationId xmlns:a16="http://schemas.microsoft.com/office/drawing/2014/main" id="{DABDF281-5239-50E3-5AED-CC680222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10833100" y="2590800"/>
              <a:ext cx="1930400" cy="508000"/>
            </a:xfrm>
            <a:prstGeom prst="rect">
              <a:avLst/>
            </a:prstGeom>
          </p:spPr>
        </p:pic>
        <p:pic>
          <p:nvPicPr>
            <p:cNvPr id="2090" name="Picture 81">
              <a:extLst>
                <a:ext uri="{FF2B5EF4-FFF2-40B4-BE49-F238E27FC236}">
                  <a16:creationId xmlns:a16="http://schemas.microsoft.com/office/drawing/2014/main" id="{A1996392-A019-79F0-0476-4B8FA0743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/>
            <a:stretch>
              <a:fillRect/>
            </a:stretch>
          </p:blipFill>
          <p:spPr>
            <a:xfrm>
              <a:off x="9017000" y="3073400"/>
              <a:ext cx="1930400" cy="508000"/>
            </a:xfrm>
            <a:prstGeom prst="rect">
              <a:avLst/>
            </a:prstGeom>
          </p:spPr>
        </p:pic>
        <p:pic>
          <p:nvPicPr>
            <p:cNvPr id="2091" name="Picture 82">
              <a:extLst>
                <a:ext uri="{FF2B5EF4-FFF2-40B4-BE49-F238E27FC236}">
                  <a16:creationId xmlns:a16="http://schemas.microsoft.com/office/drawing/2014/main" id="{E01F3065-4235-EB6F-C5F8-E6E1FB43D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/>
            <a:stretch>
              <a:fillRect/>
            </a:stretch>
          </p:blipFill>
          <p:spPr>
            <a:xfrm>
              <a:off x="10617200" y="4064000"/>
              <a:ext cx="1930400" cy="508000"/>
            </a:xfrm>
            <a:prstGeom prst="rect">
              <a:avLst/>
            </a:prstGeom>
          </p:spPr>
        </p:pic>
        <p:pic>
          <p:nvPicPr>
            <p:cNvPr id="2092" name="Picture 83">
              <a:extLst>
                <a:ext uri="{FF2B5EF4-FFF2-40B4-BE49-F238E27FC236}">
                  <a16:creationId xmlns:a16="http://schemas.microsoft.com/office/drawing/2014/main" id="{5311FD5B-089A-4EA1-A9C3-1A7D38260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/>
            <a:stretch>
              <a:fillRect/>
            </a:stretch>
          </p:blipFill>
          <p:spPr>
            <a:xfrm>
              <a:off x="12052300" y="3822700"/>
              <a:ext cx="1930400" cy="508000"/>
            </a:xfrm>
            <a:prstGeom prst="rect">
              <a:avLst/>
            </a:prstGeom>
          </p:spPr>
        </p:pic>
        <p:pic>
          <p:nvPicPr>
            <p:cNvPr id="2093" name="Picture 84">
              <a:extLst>
                <a:ext uri="{FF2B5EF4-FFF2-40B4-BE49-F238E27FC236}">
                  <a16:creationId xmlns:a16="http://schemas.microsoft.com/office/drawing/2014/main" id="{82964EA6-3799-957E-1234-41FB4C5E1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/>
            <a:stretch>
              <a:fillRect/>
            </a:stretch>
          </p:blipFill>
          <p:spPr>
            <a:xfrm>
              <a:off x="12954000" y="3314700"/>
              <a:ext cx="1930400" cy="508000"/>
            </a:xfrm>
            <a:prstGeom prst="rect">
              <a:avLst/>
            </a:prstGeom>
          </p:spPr>
        </p:pic>
        <p:pic>
          <p:nvPicPr>
            <p:cNvPr id="2094" name="Picture 85">
              <a:extLst>
                <a:ext uri="{FF2B5EF4-FFF2-40B4-BE49-F238E27FC236}">
                  <a16:creationId xmlns:a16="http://schemas.microsoft.com/office/drawing/2014/main" id="{BE292CB4-8101-4D82-F110-1253892F3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/>
            <a:stretch>
              <a:fillRect/>
            </a:stretch>
          </p:blipFill>
          <p:spPr>
            <a:xfrm>
              <a:off x="14973300" y="3873500"/>
              <a:ext cx="1930400" cy="508000"/>
            </a:xfrm>
            <a:prstGeom prst="rect">
              <a:avLst/>
            </a:prstGeom>
          </p:spPr>
        </p:pic>
        <p:pic>
          <p:nvPicPr>
            <p:cNvPr id="2095" name="Picture 86">
              <a:extLst>
                <a:ext uri="{FF2B5EF4-FFF2-40B4-BE49-F238E27FC236}">
                  <a16:creationId xmlns:a16="http://schemas.microsoft.com/office/drawing/2014/main" id="{43EF307D-BFFF-65D4-EF77-9E048C4E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/>
            <a:stretch>
              <a:fillRect/>
            </a:stretch>
          </p:blipFill>
          <p:spPr>
            <a:xfrm>
              <a:off x="13804900" y="4699000"/>
              <a:ext cx="1930400" cy="508000"/>
            </a:xfrm>
            <a:prstGeom prst="rect">
              <a:avLst/>
            </a:prstGeom>
          </p:spPr>
        </p:pic>
        <p:pic>
          <p:nvPicPr>
            <p:cNvPr id="2096" name="Picture 87">
              <a:extLst>
                <a:ext uri="{FF2B5EF4-FFF2-40B4-BE49-F238E27FC236}">
                  <a16:creationId xmlns:a16="http://schemas.microsoft.com/office/drawing/2014/main" id="{302C466F-74CA-F357-0477-811A3595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/>
            <a:stretch>
              <a:fillRect/>
            </a:stretch>
          </p:blipFill>
          <p:spPr>
            <a:xfrm>
              <a:off x="12496800" y="7061200"/>
              <a:ext cx="1930400" cy="508000"/>
            </a:xfrm>
            <a:prstGeom prst="rect">
              <a:avLst/>
            </a:prstGeom>
          </p:spPr>
        </p:pic>
        <p:pic>
          <p:nvPicPr>
            <p:cNvPr id="2097" name="Picture 88">
              <a:extLst>
                <a:ext uri="{FF2B5EF4-FFF2-40B4-BE49-F238E27FC236}">
                  <a16:creationId xmlns:a16="http://schemas.microsoft.com/office/drawing/2014/main" id="{3D78AD3B-AD6B-27A3-9A57-5FD1CE29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/>
            <a:stretch>
              <a:fillRect/>
            </a:stretch>
          </p:blipFill>
          <p:spPr>
            <a:xfrm>
              <a:off x="11137900" y="5473700"/>
              <a:ext cx="1930400" cy="508000"/>
            </a:xfrm>
            <a:prstGeom prst="rect">
              <a:avLst/>
            </a:prstGeom>
          </p:spPr>
        </p:pic>
        <p:pic>
          <p:nvPicPr>
            <p:cNvPr id="2098" name="Picture 89">
              <a:extLst>
                <a:ext uri="{FF2B5EF4-FFF2-40B4-BE49-F238E27FC236}">
                  <a16:creationId xmlns:a16="http://schemas.microsoft.com/office/drawing/2014/main" id="{A71F00FA-C9F1-FADB-255D-0952BC6D9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/>
            <a:stretch>
              <a:fillRect/>
            </a:stretch>
          </p:blipFill>
          <p:spPr>
            <a:xfrm>
              <a:off x="10833100" y="7315200"/>
              <a:ext cx="1930400" cy="508000"/>
            </a:xfrm>
            <a:prstGeom prst="rect">
              <a:avLst/>
            </a:prstGeom>
          </p:spPr>
        </p:pic>
        <p:pic>
          <p:nvPicPr>
            <p:cNvPr id="2099" name="Picture 90">
              <a:extLst>
                <a:ext uri="{FF2B5EF4-FFF2-40B4-BE49-F238E27FC236}">
                  <a16:creationId xmlns:a16="http://schemas.microsoft.com/office/drawing/2014/main" id="{A370EE89-C645-E233-80FF-71CE9AB3E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/>
            <a:stretch>
              <a:fillRect/>
            </a:stretch>
          </p:blipFill>
          <p:spPr>
            <a:xfrm>
              <a:off x="15379700" y="7899400"/>
              <a:ext cx="1930400" cy="508000"/>
            </a:xfrm>
            <a:prstGeom prst="rect">
              <a:avLst/>
            </a:prstGeom>
          </p:spPr>
        </p:pic>
        <p:pic>
          <p:nvPicPr>
            <p:cNvPr id="2100" name="Picture 91">
              <a:extLst>
                <a:ext uri="{FF2B5EF4-FFF2-40B4-BE49-F238E27FC236}">
                  <a16:creationId xmlns:a16="http://schemas.microsoft.com/office/drawing/2014/main" id="{68C7DC39-AEA2-E94B-E3BD-FD3AD330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/>
            <a:stretch>
              <a:fillRect/>
            </a:stretch>
          </p:blipFill>
          <p:spPr>
            <a:xfrm>
              <a:off x="16789400" y="5473700"/>
              <a:ext cx="1930400" cy="508000"/>
            </a:xfrm>
            <a:prstGeom prst="rect">
              <a:avLst/>
            </a:prstGeom>
          </p:spPr>
        </p:pic>
        <p:pic>
          <p:nvPicPr>
            <p:cNvPr id="2101" name="Picture 92">
              <a:extLst>
                <a:ext uri="{FF2B5EF4-FFF2-40B4-BE49-F238E27FC236}">
                  <a16:creationId xmlns:a16="http://schemas.microsoft.com/office/drawing/2014/main" id="{9568C8A5-8F36-574B-0BF6-056FE6CA7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/>
            <a:stretch>
              <a:fillRect/>
            </a:stretch>
          </p:blipFill>
          <p:spPr>
            <a:xfrm>
              <a:off x="18186400" y="5473700"/>
              <a:ext cx="1930400" cy="508000"/>
            </a:xfrm>
            <a:prstGeom prst="rect">
              <a:avLst/>
            </a:prstGeom>
          </p:spPr>
        </p:pic>
        <p:pic>
          <p:nvPicPr>
            <p:cNvPr id="2102" name="Picture 93">
              <a:extLst>
                <a:ext uri="{FF2B5EF4-FFF2-40B4-BE49-F238E27FC236}">
                  <a16:creationId xmlns:a16="http://schemas.microsoft.com/office/drawing/2014/main" id="{D47D4292-4ED3-7902-D72B-F026BB794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/>
            <a:stretch>
              <a:fillRect/>
            </a:stretch>
          </p:blipFill>
          <p:spPr>
            <a:xfrm>
              <a:off x="20002500" y="6197600"/>
              <a:ext cx="1930400" cy="508000"/>
            </a:xfrm>
            <a:prstGeom prst="rect">
              <a:avLst/>
            </a:prstGeom>
          </p:spPr>
        </p:pic>
      </p:grpSp>
      <p:sp>
        <p:nvSpPr>
          <p:cNvPr id="2129" name="타원 2128">
            <a:extLst>
              <a:ext uri="{FF2B5EF4-FFF2-40B4-BE49-F238E27FC236}">
                <a16:creationId xmlns:a16="http://schemas.microsoft.com/office/drawing/2014/main" id="{45A3523D-317B-FC07-3F93-96595CF990EB}"/>
              </a:ext>
            </a:extLst>
          </p:cNvPr>
          <p:cNvSpPr/>
          <p:nvPr/>
        </p:nvSpPr>
        <p:spPr>
          <a:xfrm>
            <a:off x="4186177" y="856448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0" name="타원 2129">
            <a:extLst>
              <a:ext uri="{FF2B5EF4-FFF2-40B4-BE49-F238E27FC236}">
                <a16:creationId xmlns:a16="http://schemas.microsoft.com/office/drawing/2014/main" id="{2639CE8D-4F4D-88F8-01C7-9B60AC6CFD80}"/>
              </a:ext>
            </a:extLst>
          </p:cNvPr>
          <p:cNvSpPr/>
          <p:nvPr/>
        </p:nvSpPr>
        <p:spPr>
          <a:xfrm>
            <a:off x="4186176" y="1369225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1" name="타원 2130">
            <a:extLst>
              <a:ext uri="{FF2B5EF4-FFF2-40B4-BE49-F238E27FC236}">
                <a16:creationId xmlns:a16="http://schemas.microsoft.com/office/drawing/2014/main" id="{B1249921-EBD0-151A-B2BA-699744F2EE71}"/>
              </a:ext>
            </a:extLst>
          </p:cNvPr>
          <p:cNvSpPr/>
          <p:nvPr/>
        </p:nvSpPr>
        <p:spPr>
          <a:xfrm>
            <a:off x="4186175" y="1882002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" name="타원 2131">
            <a:extLst>
              <a:ext uri="{FF2B5EF4-FFF2-40B4-BE49-F238E27FC236}">
                <a16:creationId xmlns:a16="http://schemas.microsoft.com/office/drawing/2014/main" id="{F2203877-C441-99BC-9C06-72AC349E99F1}"/>
              </a:ext>
            </a:extLst>
          </p:cNvPr>
          <p:cNvSpPr/>
          <p:nvPr/>
        </p:nvSpPr>
        <p:spPr>
          <a:xfrm>
            <a:off x="4186174" y="2368908"/>
            <a:ext cx="90091" cy="91282"/>
          </a:xfrm>
          <a:prstGeom prst="ellipse">
            <a:avLst/>
          </a:prstGeom>
          <a:solidFill>
            <a:srgbClr val="00B0F0"/>
          </a:solidFill>
          <a:ln w="22225"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4" name="직사각형 2133">
            <a:extLst>
              <a:ext uri="{FF2B5EF4-FFF2-40B4-BE49-F238E27FC236}">
                <a16:creationId xmlns:a16="http://schemas.microsoft.com/office/drawing/2014/main" id="{5C0EB17B-D4F8-FE78-16D7-3E0E410185F0}"/>
              </a:ext>
            </a:extLst>
          </p:cNvPr>
          <p:cNvSpPr/>
          <p:nvPr/>
        </p:nvSpPr>
        <p:spPr>
          <a:xfrm>
            <a:off x="15803851" y="484385"/>
            <a:ext cx="2102719" cy="307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133" name="TextBox 2132">
            <a:extLst>
              <a:ext uri="{FF2B5EF4-FFF2-40B4-BE49-F238E27FC236}">
                <a16:creationId xmlns:a16="http://schemas.microsoft.com/office/drawing/2014/main" id="{140F4EBC-7F4C-D55B-6E59-8E6CAA12B978}"/>
              </a:ext>
            </a:extLst>
          </p:cNvPr>
          <p:cNvSpPr txBox="1"/>
          <p:nvPr/>
        </p:nvSpPr>
        <p:spPr>
          <a:xfrm>
            <a:off x="15803851" y="458355"/>
            <a:ext cx="2140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※</a:t>
            </a:r>
            <a:r>
              <a:rPr lang="ko-KR" altLang="en-US" sz="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색이 진할수록 베드타운의 성격이 강해짐을 의미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DE893E29-F62A-8B70-5D3B-57CE4C7511D6}"/>
              </a:ext>
            </a:extLst>
          </p:cNvPr>
          <p:cNvCxnSpPr>
            <a:cxnSpLocks/>
          </p:cNvCxnSpPr>
          <p:nvPr/>
        </p:nvCxnSpPr>
        <p:spPr>
          <a:xfrm>
            <a:off x="16111538" y="698397"/>
            <a:ext cx="1606056" cy="0"/>
          </a:xfrm>
          <a:prstGeom prst="line">
            <a:avLst/>
          </a:prstGeom>
          <a:ln w="127000">
            <a:gradFill flip="none" rotWithShape="1">
              <a:gsLst>
                <a:gs pos="62000">
                  <a:srgbClr val="5D6DBE"/>
                </a:gs>
                <a:gs pos="0">
                  <a:srgbClr val="EEEEEE"/>
                </a:gs>
                <a:gs pos="42000">
                  <a:srgbClr val="9FA9D8"/>
                </a:gs>
                <a:gs pos="78000">
                  <a:srgbClr val="3446A2"/>
                </a:gs>
                <a:gs pos="100000">
                  <a:srgbClr val="1E2D7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6">
            <a:extLst>
              <a:ext uri="{FF2B5EF4-FFF2-40B4-BE49-F238E27FC236}">
                <a16:creationId xmlns:a16="http://schemas.microsoft.com/office/drawing/2014/main" id="{8CF7FB4E-20C9-800B-FF83-DDC980D332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433"/>
          <a:stretch>
            <a:fillRect/>
          </a:stretch>
        </p:blipFill>
        <p:spPr>
          <a:xfrm>
            <a:off x="11086057" y="350633"/>
            <a:ext cx="1452961" cy="714579"/>
          </a:xfrm>
          <a:prstGeom prst="rect">
            <a:avLst/>
          </a:prstGeom>
          <a:ln>
            <a:noFill/>
          </a:ln>
          <a:effectLst>
            <a:outerShdw blurRad="179401" dist="55685" dir="2700000">
              <a:srgbClr val="000000">
                <a:alpha val="18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25107-2540-5BD5-5CFB-73D1C970B63D}"/>
              </a:ext>
            </a:extLst>
          </p:cNvPr>
          <p:cNvSpPr txBox="1"/>
          <p:nvPr/>
        </p:nvSpPr>
        <p:spPr>
          <a:xfrm>
            <a:off x="11086057" y="350633"/>
            <a:ext cx="1452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</a:t>
            </a:r>
            <a:r>
              <a:rPr lang="en-US" altLang="ko-KR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군</a:t>
            </a:r>
            <a:r>
              <a:rPr lang="en-US" altLang="ko-KR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</a:t>
            </a:r>
            <a:r>
              <a:rPr lang="ko-KR" altLang="en-US" sz="14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선택하기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B3502A-B4B8-FE72-8D7E-09A108A2449F}"/>
              </a:ext>
            </a:extLst>
          </p:cNvPr>
          <p:cNvGrpSpPr/>
          <p:nvPr/>
        </p:nvGrpSpPr>
        <p:grpSpPr>
          <a:xfrm>
            <a:off x="11212161" y="615341"/>
            <a:ext cx="1151769" cy="346286"/>
            <a:chOff x="3017754" y="4070041"/>
            <a:chExt cx="1638501" cy="504664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8ECCF281-D5A8-8825-B4B4-4C79BA065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E3754E12-AF94-3138-075D-DF34DE633EA6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관악구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EAEA1F-717C-140F-4B85-ED7412C61022}"/>
              </a:ext>
            </a:extLst>
          </p:cNvPr>
          <p:cNvGrpSpPr/>
          <p:nvPr/>
        </p:nvGrpSpPr>
        <p:grpSpPr>
          <a:xfrm>
            <a:off x="12143584" y="719242"/>
            <a:ext cx="145069" cy="134527"/>
            <a:chOff x="2321318" y="1647823"/>
            <a:chExt cx="206375" cy="19605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6325035-ADBA-2C69-D600-D94713F62571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4396F3F8-3FAA-45E4-DB0C-1C9A0F95465A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710CF7-3138-93FC-AE3B-944702714598}"/>
              </a:ext>
            </a:extLst>
          </p:cNvPr>
          <p:cNvCxnSpPr>
            <a:cxnSpLocks/>
          </p:cNvCxnSpPr>
          <p:nvPr/>
        </p:nvCxnSpPr>
        <p:spPr>
          <a:xfrm>
            <a:off x="10960387" y="1369225"/>
            <a:ext cx="17262" cy="5006378"/>
          </a:xfrm>
          <a:prstGeom prst="line">
            <a:avLst/>
          </a:prstGeom>
          <a:ln w="19050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E7FF35-A83B-AA5F-4B7E-633C305050A2}"/>
              </a:ext>
            </a:extLst>
          </p:cNvPr>
          <p:cNvSpPr txBox="1"/>
          <p:nvPr/>
        </p:nvSpPr>
        <p:spPr>
          <a:xfrm>
            <a:off x="161662" y="4691002"/>
            <a:ext cx="31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↓ 궁금한 대시보드 클릭 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CBA0ED-6616-75A6-6570-9F08CCC12D5D}"/>
              </a:ext>
            </a:extLst>
          </p:cNvPr>
          <p:cNvSpPr txBox="1"/>
          <p:nvPr/>
        </p:nvSpPr>
        <p:spPr>
          <a:xfrm>
            <a:off x="-84109" y="9707105"/>
            <a:ext cx="3573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※ </a:t>
            </a:r>
            <a:r>
              <a:rPr lang="ko-KR" altLang="en-US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지표를 클릭하면</a:t>
            </a:r>
            <a:r>
              <a:rPr lang="en-US" altLang="ko-KR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지표에 대한 자세한 설명이 나옵니다</a:t>
            </a:r>
            <a:r>
              <a:rPr lang="en-US" altLang="ko-KR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  <a:endParaRPr lang="ko-KR" altLang="en-US" sz="1600" b="1">
              <a:highlight>
                <a:srgbClr val="F5F5F5"/>
              </a:highlight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594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DBBB17-FE7D-03A9-25E7-2E12E9F7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D6A0EEB-66AF-12FD-1CD7-22F8EAAA0A1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452B24D-3B18-48F9-4B48-4D189D8D89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780B9FC-3B9A-A3E3-4A93-7949C2D5041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AF60C52-D914-8792-2EC6-ACF8440E4FB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A58D181-BA50-32CC-054C-6A74490BF23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DEFC597B-65E7-AC15-43FB-A8515BC42CA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97C1ABBA-CE7D-4B1F-3BBC-4EFFBAF88E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047FE013-DCED-0820-0782-2E13A8BE87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9BF2E4E3-029B-32D2-4F39-1B667BC974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9" name="Picture 9">
            <a:extLst>
              <a:ext uri="{FF2B5EF4-FFF2-40B4-BE49-F238E27FC236}">
                <a16:creationId xmlns:a16="http://schemas.microsoft.com/office/drawing/2014/main" id="{CA71CD31-E50D-1191-F133-EB22E96A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09" y="5254152"/>
            <a:ext cx="842412" cy="1001127"/>
          </a:xfrm>
          <a:prstGeom prst="rect">
            <a:avLst/>
          </a:prstGeom>
        </p:spPr>
      </p:pic>
      <p:pic>
        <p:nvPicPr>
          <p:cNvPr id="180" name="Picture 10">
            <a:extLst>
              <a:ext uri="{FF2B5EF4-FFF2-40B4-BE49-F238E27FC236}">
                <a16:creationId xmlns:a16="http://schemas.microsoft.com/office/drawing/2014/main" id="{21E2D39E-4699-74A4-AA4C-C4882811F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235" y="3483866"/>
            <a:ext cx="1098798" cy="1196470"/>
          </a:xfrm>
          <a:prstGeom prst="rect">
            <a:avLst/>
          </a:prstGeom>
        </p:spPr>
      </p:pic>
      <p:pic>
        <p:nvPicPr>
          <p:cNvPr id="181" name="Picture 11">
            <a:extLst>
              <a:ext uri="{FF2B5EF4-FFF2-40B4-BE49-F238E27FC236}">
                <a16:creationId xmlns:a16="http://schemas.microsoft.com/office/drawing/2014/main" id="{6286206F-7805-EED4-990D-19A709E7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333" y="1969965"/>
            <a:ext cx="1220887" cy="1550526"/>
          </a:xfrm>
          <a:prstGeom prst="rect">
            <a:avLst/>
          </a:prstGeom>
        </p:spPr>
      </p:pic>
      <p:pic>
        <p:nvPicPr>
          <p:cNvPr id="182" name="Picture 12">
            <a:extLst>
              <a:ext uri="{FF2B5EF4-FFF2-40B4-BE49-F238E27FC236}">
                <a16:creationId xmlns:a16="http://schemas.microsoft.com/office/drawing/2014/main" id="{9CC43814-7F95-B569-3659-00CB02045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561" y="2409485"/>
            <a:ext cx="1440647" cy="1111007"/>
          </a:xfrm>
          <a:prstGeom prst="rect">
            <a:avLst/>
          </a:prstGeom>
        </p:spPr>
      </p:pic>
      <p:pic>
        <p:nvPicPr>
          <p:cNvPr id="183" name="Picture 13">
            <a:extLst>
              <a:ext uri="{FF2B5EF4-FFF2-40B4-BE49-F238E27FC236}">
                <a16:creationId xmlns:a16="http://schemas.microsoft.com/office/drawing/2014/main" id="{EC16AE5B-D7D8-CCC7-4AA8-4302373A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510" y="5095436"/>
            <a:ext cx="1330767" cy="1111007"/>
          </a:xfrm>
          <a:prstGeom prst="rect">
            <a:avLst/>
          </a:prstGeom>
        </p:spPr>
      </p:pic>
      <p:pic>
        <p:nvPicPr>
          <p:cNvPr id="184" name="Picture 14">
            <a:extLst>
              <a:ext uri="{FF2B5EF4-FFF2-40B4-BE49-F238E27FC236}">
                <a16:creationId xmlns:a16="http://schemas.microsoft.com/office/drawing/2014/main" id="{2E6D892C-1670-3D45-8931-D30AF7E9C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0606" y="4533828"/>
            <a:ext cx="1733660" cy="1831331"/>
          </a:xfrm>
          <a:prstGeom prst="rect">
            <a:avLst/>
          </a:prstGeom>
        </p:spPr>
      </p:pic>
      <p:pic>
        <p:nvPicPr>
          <p:cNvPr id="185" name="Picture 15">
            <a:extLst>
              <a:ext uri="{FF2B5EF4-FFF2-40B4-BE49-F238E27FC236}">
                <a16:creationId xmlns:a16="http://schemas.microsoft.com/office/drawing/2014/main" id="{DB1FBEDC-6AA3-6302-656C-2AEC04DA78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0838" y="2995510"/>
            <a:ext cx="1733660" cy="1477273"/>
          </a:xfrm>
          <a:prstGeom prst="rect">
            <a:avLst/>
          </a:prstGeom>
        </p:spPr>
      </p:pic>
      <p:pic>
        <p:nvPicPr>
          <p:cNvPr id="186" name="Picture 16">
            <a:extLst>
              <a:ext uri="{FF2B5EF4-FFF2-40B4-BE49-F238E27FC236}">
                <a16:creationId xmlns:a16="http://schemas.microsoft.com/office/drawing/2014/main" id="{741A4C14-FA04-91CE-F6C9-EE4748CC5B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416" y="3947802"/>
            <a:ext cx="1086590" cy="915665"/>
          </a:xfrm>
          <a:prstGeom prst="rect">
            <a:avLst/>
          </a:prstGeom>
        </p:spPr>
      </p:pic>
      <p:pic>
        <p:nvPicPr>
          <p:cNvPr id="187" name="Picture 17">
            <a:extLst>
              <a:ext uri="{FF2B5EF4-FFF2-40B4-BE49-F238E27FC236}">
                <a16:creationId xmlns:a16="http://schemas.microsoft.com/office/drawing/2014/main" id="{79F1126D-8E65-04EA-0283-884276F260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2011" y="3642581"/>
            <a:ext cx="964500" cy="512773"/>
          </a:xfrm>
          <a:prstGeom prst="rect">
            <a:avLst/>
          </a:prstGeom>
        </p:spPr>
      </p:pic>
      <p:pic>
        <p:nvPicPr>
          <p:cNvPr id="188" name="Picture 18">
            <a:extLst>
              <a:ext uri="{FF2B5EF4-FFF2-40B4-BE49-F238E27FC236}">
                <a16:creationId xmlns:a16="http://schemas.microsoft.com/office/drawing/2014/main" id="{B87AD030-BB8C-B5EF-0A7C-FE820FD9B9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8555" y="4668126"/>
            <a:ext cx="1233096" cy="793577"/>
          </a:xfrm>
          <a:prstGeom prst="rect">
            <a:avLst/>
          </a:prstGeom>
        </p:spPr>
      </p:pic>
      <p:pic>
        <p:nvPicPr>
          <p:cNvPr id="189" name="Picture 19">
            <a:extLst>
              <a:ext uri="{FF2B5EF4-FFF2-40B4-BE49-F238E27FC236}">
                <a16:creationId xmlns:a16="http://schemas.microsoft.com/office/drawing/2014/main" id="{4F2D3341-1E4D-4E90-346D-F358922F14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0449" y="3618163"/>
            <a:ext cx="866830" cy="952292"/>
          </a:xfrm>
          <a:prstGeom prst="rect">
            <a:avLst/>
          </a:prstGeom>
        </p:spPr>
      </p:pic>
      <p:pic>
        <p:nvPicPr>
          <p:cNvPr id="190" name="Picture 20">
            <a:extLst>
              <a:ext uri="{FF2B5EF4-FFF2-40B4-BE49-F238E27FC236}">
                <a16:creationId xmlns:a16="http://schemas.microsoft.com/office/drawing/2014/main" id="{0430ACEA-29B4-DD1C-BEE5-E1CE4C69D4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8555" y="2922257"/>
            <a:ext cx="1001127" cy="1025545"/>
          </a:xfrm>
          <a:prstGeom prst="rect">
            <a:avLst/>
          </a:prstGeom>
        </p:spPr>
      </p:pic>
      <p:pic>
        <p:nvPicPr>
          <p:cNvPr id="191" name="Picture 21">
            <a:extLst>
              <a:ext uri="{FF2B5EF4-FFF2-40B4-BE49-F238E27FC236}">
                <a16:creationId xmlns:a16="http://schemas.microsoft.com/office/drawing/2014/main" id="{E155D1DE-229F-1899-6DCC-04DACEE397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8000" y="2714707"/>
            <a:ext cx="732532" cy="964501"/>
          </a:xfrm>
          <a:prstGeom prst="rect">
            <a:avLst/>
          </a:prstGeom>
        </p:spPr>
      </p:pic>
      <p:pic>
        <p:nvPicPr>
          <p:cNvPr id="192" name="Picture 22">
            <a:extLst>
              <a:ext uri="{FF2B5EF4-FFF2-40B4-BE49-F238E27FC236}">
                <a16:creationId xmlns:a16="http://schemas.microsoft.com/office/drawing/2014/main" id="{D16233B1-6A1D-29E8-D185-6EF219A123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125" y="4338487"/>
            <a:ext cx="1721451" cy="1501691"/>
          </a:xfrm>
          <a:prstGeom prst="rect">
            <a:avLst/>
          </a:prstGeom>
        </p:spPr>
      </p:pic>
      <p:pic>
        <p:nvPicPr>
          <p:cNvPr id="193" name="Picture 23">
            <a:extLst>
              <a:ext uri="{FF2B5EF4-FFF2-40B4-BE49-F238E27FC236}">
                <a16:creationId xmlns:a16="http://schemas.microsoft.com/office/drawing/2014/main" id="{C720A713-8854-84FB-4164-7FECCC81C6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2898" y="1274060"/>
            <a:ext cx="1062172" cy="1550526"/>
          </a:xfrm>
          <a:prstGeom prst="rect">
            <a:avLst/>
          </a:prstGeom>
        </p:spPr>
      </p:pic>
      <p:pic>
        <p:nvPicPr>
          <p:cNvPr id="194" name="Picture 24">
            <a:extLst>
              <a:ext uri="{FF2B5EF4-FFF2-40B4-BE49-F238E27FC236}">
                <a16:creationId xmlns:a16="http://schemas.microsoft.com/office/drawing/2014/main" id="{00D059CC-2AC9-F1F3-A055-D442874ECE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5458" y="4033265"/>
            <a:ext cx="1025545" cy="891247"/>
          </a:xfrm>
          <a:prstGeom prst="rect">
            <a:avLst/>
          </a:prstGeom>
        </p:spPr>
      </p:pic>
      <p:pic>
        <p:nvPicPr>
          <p:cNvPr id="195" name="Picture 25">
            <a:extLst>
              <a:ext uri="{FF2B5EF4-FFF2-40B4-BE49-F238E27FC236}">
                <a16:creationId xmlns:a16="http://schemas.microsoft.com/office/drawing/2014/main" id="{909FD5EB-29E8-A50E-4AE5-01BA85E4614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16669" y="2494947"/>
            <a:ext cx="1098798" cy="1245305"/>
          </a:xfrm>
          <a:prstGeom prst="rect">
            <a:avLst/>
          </a:prstGeom>
        </p:spPr>
      </p:pic>
      <p:pic>
        <p:nvPicPr>
          <p:cNvPr id="196" name="Picture 26">
            <a:extLst>
              <a:ext uri="{FF2B5EF4-FFF2-40B4-BE49-F238E27FC236}">
                <a16:creationId xmlns:a16="http://schemas.microsoft.com/office/drawing/2014/main" id="{8ED3C336-FDBF-4AA5-E281-C8DB5F9E15B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30080" y="3923385"/>
            <a:ext cx="1074380" cy="1342976"/>
          </a:xfrm>
          <a:prstGeom prst="rect">
            <a:avLst/>
          </a:prstGeom>
        </p:spPr>
      </p:pic>
      <p:pic>
        <p:nvPicPr>
          <p:cNvPr id="197" name="Picture 27">
            <a:extLst>
              <a:ext uri="{FF2B5EF4-FFF2-40B4-BE49-F238E27FC236}">
                <a16:creationId xmlns:a16="http://schemas.microsoft.com/office/drawing/2014/main" id="{A9AF4147-11C7-8134-BDF6-40C2857A93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92815" y="1481611"/>
            <a:ext cx="1037754" cy="1428438"/>
          </a:xfrm>
          <a:prstGeom prst="rect">
            <a:avLst/>
          </a:prstGeom>
        </p:spPr>
      </p:pic>
      <p:pic>
        <p:nvPicPr>
          <p:cNvPr id="198" name="Picture 28">
            <a:extLst>
              <a:ext uri="{FF2B5EF4-FFF2-40B4-BE49-F238E27FC236}">
                <a16:creationId xmlns:a16="http://schemas.microsoft.com/office/drawing/2014/main" id="{3ECE4E81-0D48-B500-0AC1-0AB69BED55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07917" y="3618163"/>
            <a:ext cx="976710" cy="830204"/>
          </a:xfrm>
          <a:prstGeom prst="rect">
            <a:avLst/>
          </a:prstGeom>
        </p:spPr>
      </p:pic>
      <p:pic>
        <p:nvPicPr>
          <p:cNvPr id="199" name="Picture 29">
            <a:extLst>
              <a:ext uri="{FF2B5EF4-FFF2-40B4-BE49-F238E27FC236}">
                <a16:creationId xmlns:a16="http://schemas.microsoft.com/office/drawing/2014/main" id="{C48C983C-47F2-1053-051A-2CAC35083B0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1160" y="4668126"/>
            <a:ext cx="1342976" cy="817994"/>
          </a:xfrm>
          <a:prstGeom prst="rect">
            <a:avLst/>
          </a:prstGeom>
        </p:spPr>
      </p:pic>
      <p:pic>
        <p:nvPicPr>
          <p:cNvPr id="200" name="Picture 30">
            <a:extLst>
              <a:ext uri="{FF2B5EF4-FFF2-40B4-BE49-F238E27FC236}">
                <a16:creationId xmlns:a16="http://schemas.microsoft.com/office/drawing/2014/main" id="{EBBCCFCF-3B09-9845-969A-4B90CAA457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125" y="1176389"/>
            <a:ext cx="708114" cy="1318558"/>
          </a:xfrm>
          <a:prstGeom prst="rect">
            <a:avLst/>
          </a:prstGeom>
        </p:spPr>
      </p:pic>
      <p:pic>
        <p:nvPicPr>
          <p:cNvPr id="201" name="Picture 31">
            <a:extLst>
              <a:ext uri="{FF2B5EF4-FFF2-40B4-BE49-F238E27FC236}">
                <a16:creationId xmlns:a16="http://schemas.microsoft.com/office/drawing/2014/main" id="{14FAC01F-98D8-D1D5-C33C-1A4FDEA884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63813" y="3276315"/>
            <a:ext cx="1660407" cy="1062172"/>
          </a:xfrm>
          <a:prstGeom prst="rect">
            <a:avLst/>
          </a:prstGeom>
        </p:spPr>
      </p:pic>
      <p:pic>
        <p:nvPicPr>
          <p:cNvPr id="202" name="Picture 32">
            <a:extLst>
              <a:ext uri="{FF2B5EF4-FFF2-40B4-BE49-F238E27FC236}">
                <a16:creationId xmlns:a16="http://schemas.microsoft.com/office/drawing/2014/main" id="{21CF6F8A-A258-D3EA-F416-2AD90281831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39885" y="2971093"/>
            <a:ext cx="817994" cy="891247"/>
          </a:xfrm>
          <a:prstGeom prst="rect">
            <a:avLst/>
          </a:prstGeom>
        </p:spPr>
      </p:pic>
      <p:pic>
        <p:nvPicPr>
          <p:cNvPr id="203" name="Picture 33">
            <a:extLst>
              <a:ext uri="{FF2B5EF4-FFF2-40B4-BE49-F238E27FC236}">
                <a16:creationId xmlns:a16="http://schemas.microsoft.com/office/drawing/2014/main" id="{E49D8EFE-18A4-8C46-C8D6-5752EC56FB3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11373" y="4191980"/>
            <a:ext cx="1404020" cy="1428438"/>
          </a:xfrm>
          <a:prstGeom prst="rect">
            <a:avLst/>
          </a:prstGeom>
        </p:spPr>
      </p:pic>
      <p:pic>
        <p:nvPicPr>
          <p:cNvPr id="204" name="Picture 47">
            <a:extLst>
              <a:ext uri="{FF2B5EF4-FFF2-40B4-BE49-F238E27FC236}">
                <a16:creationId xmlns:a16="http://schemas.microsoft.com/office/drawing/2014/main" id="{8CBFC8E9-D70F-8B18-B0EE-B1CD8CA19C1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59155" y="5156481"/>
            <a:ext cx="842412" cy="1001127"/>
          </a:xfrm>
          <a:prstGeom prst="rect">
            <a:avLst/>
          </a:prstGeom>
        </p:spPr>
      </p:pic>
      <p:pic>
        <p:nvPicPr>
          <p:cNvPr id="205" name="Picture 48">
            <a:extLst>
              <a:ext uri="{FF2B5EF4-FFF2-40B4-BE49-F238E27FC236}">
                <a16:creationId xmlns:a16="http://schemas.microsoft.com/office/drawing/2014/main" id="{B3A29770-7372-6F26-953A-88E9C8F423C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72981" y="3386195"/>
            <a:ext cx="1098798" cy="1196470"/>
          </a:xfrm>
          <a:prstGeom prst="rect">
            <a:avLst/>
          </a:prstGeom>
        </p:spPr>
      </p:pic>
      <p:pic>
        <p:nvPicPr>
          <p:cNvPr id="206" name="Picture 49">
            <a:extLst>
              <a:ext uri="{FF2B5EF4-FFF2-40B4-BE49-F238E27FC236}">
                <a16:creationId xmlns:a16="http://schemas.microsoft.com/office/drawing/2014/main" id="{4C747417-C2A1-F1CB-BDB4-551EEFDBFEE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30080" y="1884504"/>
            <a:ext cx="1220887" cy="1550526"/>
          </a:xfrm>
          <a:prstGeom prst="rect">
            <a:avLst/>
          </a:prstGeom>
        </p:spPr>
      </p:pic>
      <p:pic>
        <p:nvPicPr>
          <p:cNvPr id="207" name="Picture 50">
            <a:extLst>
              <a:ext uri="{FF2B5EF4-FFF2-40B4-BE49-F238E27FC236}">
                <a16:creationId xmlns:a16="http://schemas.microsoft.com/office/drawing/2014/main" id="{9C2D4CF8-E0B8-F14F-7579-27FF0525E1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46308" y="2324023"/>
            <a:ext cx="1440647" cy="1111007"/>
          </a:xfrm>
          <a:prstGeom prst="rect">
            <a:avLst/>
          </a:prstGeom>
        </p:spPr>
      </p:pic>
      <p:pic>
        <p:nvPicPr>
          <p:cNvPr id="208" name="Picture 51">
            <a:extLst>
              <a:ext uri="{FF2B5EF4-FFF2-40B4-BE49-F238E27FC236}">
                <a16:creationId xmlns:a16="http://schemas.microsoft.com/office/drawing/2014/main" id="{9ED6AF21-7A7A-5F92-97A0-8DA12BCD368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874257" y="5009974"/>
            <a:ext cx="1330767" cy="1111007"/>
          </a:xfrm>
          <a:prstGeom prst="rect">
            <a:avLst/>
          </a:prstGeom>
        </p:spPr>
      </p:pic>
      <p:pic>
        <p:nvPicPr>
          <p:cNvPr id="209" name="Picture 52">
            <a:extLst>
              <a:ext uri="{FF2B5EF4-FFF2-40B4-BE49-F238E27FC236}">
                <a16:creationId xmlns:a16="http://schemas.microsoft.com/office/drawing/2014/main" id="{D54C2275-3DB1-9FB6-E6ED-3CE02FE29C9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07353" y="4436157"/>
            <a:ext cx="1733660" cy="1831331"/>
          </a:xfrm>
          <a:prstGeom prst="rect">
            <a:avLst/>
          </a:prstGeom>
        </p:spPr>
      </p:pic>
      <p:pic>
        <p:nvPicPr>
          <p:cNvPr id="210" name="Picture 53">
            <a:extLst>
              <a:ext uri="{FF2B5EF4-FFF2-40B4-BE49-F238E27FC236}">
                <a16:creationId xmlns:a16="http://schemas.microsoft.com/office/drawing/2014/main" id="{BEF2C449-4EA9-5097-9A3F-460BB5531A0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59793" y="2897840"/>
            <a:ext cx="1733660" cy="1477273"/>
          </a:xfrm>
          <a:prstGeom prst="rect">
            <a:avLst/>
          </a:prstGeom>
        </p:spPr>
      </p:pic>
      <p:pic>
        <p:nvPicPr>
          <p:cNvPr id="211" name="Picture 54">
            <a:extLst>
              <a:ext uri="{FF2B5EF4-FFF2-40B4-BE49-F238E27FC236}">
                <a16:creationId xmlns:a16="http://schemas.microsoft.com/office/drawing/2014/main" id="{79DCCFDA-A781-5EAB-2AA3-ABC5EEA167C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70162" y="3862341"/>
            <a:ext cx="1086590" cy="915665"/>
          </a:xfrm>
          <a:prstGeom prst="rect">
            <a:avLst/>
          </a:prstGeom>
        </p:spPr>
      </p:pic>
      <p:pic>
        <p:nvPicPr>
          <p:cNvPr id="212" name="Picture 55">
            <a:extLst>
              <a:ext uri="{FF2B5EF4-FFF2-40B4-BE49-F238E27FC236}">
                <a16:creationId xmlns:a16="http://schemas.microsoft.com/office/drawing/2014/main" id="{5EAB8CFF-971E-0015-FB76-7B69131326F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38758" y="3544910"/>
            <a:ext cx="964500" cy="512773"/>
          </a:xfrm>
          <a:prstGeom prst="rect">
            <a:avLst/>
          </a:prstGeom>
        </p:spPr>
      </p:pic>
      <p:pic>
        <p:nvPicPr>
          <p:cNvPr id="213" name="Picture 56">
            <a:extLst>
              <a:ext uri="{FF2B5EF4-FFF2-40B4-BE49-F238E27FC236}">
                <a16:creationId xmlns:a16="http://schemas.microsoft.com/office/drawing/2014/main" id="{20746B45-A6A3-0C08-C8C9-4F796C43ED4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47510" y="4582664"/>
            <a:ext cx="1233096" cy="793577"/>
          </a:xfrm>
          <a:prstGeom prst="rect">
            <a:avLst/>
          </a:prstGeom>
        </p:spPr>
      </p:pic>
      <p:pic>
        <p:nvPicPr>
          <p:cNvPr id="214" name="Picture 57">
            <a:extLst>
              <a:ext uri="{FF2B5EF4-FFF2-40B4-BE49-F238E27FC236}">
                <a16:creationId xmlns:a16="http://schemas.microsoft.com/office/drawing/2014/main" id="{13AF795C-81F0-D4FD-E287-557556EE796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267196" y="3520492"/>
            <a:ext cx="866830" cy="952292"/>
          </a:xfrm>
          <a:prstGeom prst="rect">
            <a:avLst/>
          </a:prstGeom>
        </p:spPr>
      </p:pic>
      <p:pic>
        <p:nvPicPr>
          <p:cNvPr id="215" name="Picture 58">
            <a:extLst>
              <a:ext uri="{FF2B5EF4-FFF2-40B4-BE49-F238E27FC236}">
                <a16:creationId xmlns:a16="http://schemas.microsoft.com/office/drawing/2014/main" id="{447A28E9-A1EA-B1C8-DAB1-B6A5030A858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35301" y="2824587"/>
            <a:ext cx="1001127" cy="1025545"/>
          </a:xfrm>
          <a:prstGeom prst="rect">
            <a:avLst/>
          </a:prstGeom>
        </p:spPr>
      </p:pic>
      <p:pic>
        <p:nvPicPr>
          <p:cNvPr id="216" name="Picture 59">
            <a:extLst>
              <a:ext uri="{FF2B5EF4-FFF2-40B4-BE49-F238E27FC236}">
                <a16:creationId xmlns:a16="http://schemas.microsoft.com/office/drawing/2014/main" id="{8E7D688F-8FF1-130B-3936-5014C86F3E1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474746" y="2629244"/>
            <a:ext cx="732532" cy="964501"/>
          </a:xfrm>
          <a:prstGeom prst="rect">
            <a:avLst/>
          </a:prstGeom>
        </p:spPr>
      </p:pic>
      <p:pic>
        <p:nvPicPr>
          <p:cNvPr id="217" name="Picture 60">
            <a:extLst>
              <a:ext uri="{FF2B5EF4-FFF2-40B4-BE49-F238E27FC236}">
                <a16:creationId xmlns:a16="http://schemas.microsoft.com/office/drawing/2014/main" id="{79866F30-ACBF-8874-5904-4D6542CE73B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546872" y="4240815"/>
            <a:ext cx="1721451" cy="1501691"/>
          </a:xfrm>
          <a:prstGeom prst="rect">
            <a:avLst/>
          </a:prstGeom>
        </p:spPr>
      </p:pic>
      <p:pic>
        <p:nvPicPr>
          <p:cNvPr id="218" name="Picture 61">
            <a:extLst>
              <a:ext uri="{FF2B5EF4-FFF2-40B4-BE49-F238E27FC236}">
                <a16:creationId xmlns:a16="http://schemas.microsoft.com/office/drawing/2014/main" id="{C116EE70-3571-3F3F-AD6C-9E9C4BE7748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059645" y="1188598"/>
            <a:ext cx="1062172" cy="1550526"/>
          </a:xfrm>
          <a:prstGeom prst="rect">
            <a:avLst/>
          </a:prstGeom>
        </p:spPr>
      </p:pic>
      <p:pic>
        <p:nvPicPr>
          <p:cNvPr id="219" name="Picture 62">
            <a:extLst>
              <a:ext uri="{FF2B5EF4-FFF2-40B4-BE49-F238E27FC236}">
                <a16:creationId xmlns:a16="http://schemas.microsoft.com/office/drawing/2014/main" id="{3B552B5B-0890-2BE1-C18A-5FFB21ED714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714414" y="3935594"/>
            <a:ext cx="1025545" cy="891247"/>
          </a:xfrm>
          <a:prstGeom prst="rect">
            <a:avLst/>
          </a:prstGeom>
        </p:spPr>
      </p:pic>
      <p:pic>
        <p:nvPicPr>
          <p:cNvPr id="220" name="Picture 63">
            <a:extLst>
              <a:ext uri="{FF2B5EF4-FFF2-40B4-BE49-F238E27FC236}">
                <a16:creationId xmlns:a16="http://schemas.microsoft.com/office/drawing/2014/main" id="{339576BB-70F3-E828-646D-70A0BF900D9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643416" y="2397276"/>
            <a:ext cx="1098798" cy="1245305"/>
          </a:xfrm>
          <a:prstGeom prst="rect">
            <a:avLst/>
          </a:prstGeom>
        </p:spPr>
      </p:pic>
      <p:pic>
        <p:nvPicPr>
          <p:cNvPr id="221" name="Picture 64">
            <a:extLst>
              <a:ext uri="{FF2B5EF4-FFF2-40B4-BE49-F238E27FC236}">
                <a16:creationId xmlns:a16="http://schemas.microsoft.com/office/drawing/2014/main" id="{A41BE2CA-3E18-3053-9646-7AB13409754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556826" y="3837923"/>
            <a:ext cx="1074380" cy="1342976"/>
          </a:xfrm>
          <a:prstGeom prst="rect">
            <a:avLst/>
          </a:prstGeom>
        </p:spPr>
      </p:pic>
      <p:pic>
        <p:nvPicPr>
          <p:cNvPr id="222" name="Picture 65">
            <a:extLst>
              <a:ext uri="{FF2B5EF4-FFF2-40B4-BE49-F238E27FC236}">
                <a16:creationId xmlns:a16="http://schemas.microsoft.com/office/drawing/2014/main" id="{FBF92BB9-454B-4735-8DDA-1E20935557E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119561" y="1396149"/>
            <a:ext cx="1037754" cy="1428438"/>
          </a:xfrm>
          <a:prstGeom prst="rect">
            <a:avLst/>
          </a:prstGeom>
        </p:spPr>
      </p:pic>
      <p:pic>
        <p:nvPicPr>
          <p:cNvPr id="223" name="Picture 66">
            <a:extLst>
              <a:ext uri="{FF2B5EF4-FFF2-40B4-BE49-F238E27FC236}">
                <a16:creationId xmlns:a16="http://schemas.microsoft.com/office/drawing/2014/main" id="{62966DBB-0B3D-BB65-732E-1996F5B0ED8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546872" y="3532701"/>
            <a:ext cx="976710" cy="830204"/>
          </a:xfrm>
          <a:prstGeom prst="rect">
            <a:avLst/>
          </a:prstGeom>
        </p:spPr>
      </p:pic>
      <p:pic>
        <p:nvPicPr>
          <p:cNvPr id="224" name="Picture 67">
            <a:extLst>
              <a:ext uri="{FF2B5EF4-FFF2-40B4-BE49-F238E27FC236}">
                <a16:creationId xmlns:a16="http://schemas.microsoft.com/office/drawing/2014/main" id="{599FFCE8-D01D-2A44-C6BA-78790BDE9A89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67907" y="4570455"/>
            <a:ext cx="1342976" cy="817994"/>
          </a:xfrm>
          <a:prstGeom prst="rect">
            <a:avLst/>
          </a:prstGeom>
        </p:spPr>
      </p:pic>
      <p:pic>
        <p:nvPicPr>
          <p:cNvPr id="225" name="Picture 68">
            <a:extLst>
              <a:ext uri="{FF2B5EF4-FFF2-40B4-BE49-F238E27FC236}">
                <a16:creationId xmlns:a16="http://schemas.microsoft.com/office/drawing/2014/main" id="{ABB0DD89-11ED-B21B-EA48-87490FBD868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546872" y="1078718"/>
            <a:ext cx="708114" cy="1318558"/>
          </a:xfrm>
          <a:prstGeom prst="rect">
            <a:avLst/>
          </a:prstGeom>
        </p:spPr>
      </p:pic>
      <p:pic>
        <p:nvPicPr>
          <p:cNvPr id="226" name="Picture 69">
            <a:extLst>
              <a:ext uri="{FF2B5EF4-FFF2-40B4-BE49-F238E27FC236}">
                <a16:creationId xmlns:a16="http://schemas.microsoft.com/office/drawing/2014/main" id="{AAB06B8B-AD04-2444-FAE6-7E446AEBA2A1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190560" y="3178644"/>
            <a:ext cx="1660407" cy="1062172"/>
          </a:xfrm>
          <a:prstGeom prst="rect">
            <a:avLst/>
          </a:prstGeom>
        </p:spPr>
      </p:pic>
      <p:pic>
        <p:nvPicPr>
          <p:cNvPr id="227" name="Picture 70">
            <a:extLst>
              <a:ext uri="{FF2B5EF4-FFF2-40B4-BE49-F238E27FC236}">
                <a16:creationId xmlns:a16="http://schemas.microsoft.com/office/drawing/2014/main" id="{A35FD90F-D12B-D6E1-FCCD-15743DC43116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766632" y="2873422"/>
            <a:ext cx="817994" cy="891247"/>
          </a:xfrm>
          <a:prstGeom prst="rect">
            <a:avLst/>
          </a:prstGeom>
        </p:spPr>
      </p:pic>
      <p:pic>
        <p:nvPicPr>
          <p:cNvPr id="228" name="Picture 71">
            <a:extLst>
              <a:ext uri="{FF2B5EF4-FFF2-40B4-BE49-F238E27FC236}">
                <a16:creationId xmlns:a16="http://schemas.microsoft.com/office/drawing/2014/main" id="{CE790355-FDAB-3B2E-0813-67F9E3C5E0C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438120" y="4106518"/>
            <a:ext cx="1404020" cy="1428438"/>
          </a:xfrm>
          <a:prstGeom prst="rect">
            <a:avLst/>
          </a:prstGeom>
        </p:spPr>
      </p:pic>
      <p:pic>
        <p:nvPicPr>
          <p:cNvPr id="229" name="Picture 73">
            <a:extLst>
              <a:ext uri="{FF2B5EF4-FFF2-40B4-BE49-F238E27FC236}">
                <a16:creationId xmlns:a16="http://schemas.microsoft.com/office/drawing/2014/main" id="{B6662FED-AD25-B4FE-3568-F3DA96A294A3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021891" y="2067637"/>
            <a:ext cx="1062172" cy="488355"/>
          </a:xfrm>
          <a:prstGeom prst="rect">
            <a:avLst/>
          </a:prstGeom>
        </p:spPr>
      </p:pic>
      <p:pic>
        <p:nvPicPr>
          <p:cNvPr id="230" name="Picture 74">
            <a:extLst>
              <a:ext uri="{FF2B5EF4-FFF2-40B4-BE49-F238E27FC236}">
                <a16:creationId xmlns:a16="http://schemas.microsoft.com/office/drawing/2014/main" id="{E3CA91AF-4EA7-542C-C7AE-88F365583471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30718" y="3520492"/>
            <a:ext cx="1330767" cy="488355"/>
          </a:xfrm>
          <a:prstGeom prst="rect">
            <a:avLst/>
          </a:prstGeom>
        </p:spPr>
      </p:pic>
      <p:pic>
        <p:nvPicPr>
          <p:cNvPr id="231" name="Picture 75">
            <a:extLst>
              <a:ext uri="{FF2B5EF4-FFF2-40B4-BE49-F238E27FC236}">
                <a16:creationId xmlns:a16="http://schemas.microsoft.com/office/drawing/2014/main" id="{C2CA5D5B-1F53-A16A-59D8-A82F9757EAE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775458" y="4338487"/>
            <a:ext cx="915665" cy="488355"/>
          </a:xfrm>
          <a:prstGeom prst="rect">
            <a:avLst/>
          </a:prstGeom>
        </p:spPr>
      </p:pic>
      <p:pic>
        <p:nvPicPr>
          <p:cNvPr id="232" name="Picture 76">
            <a:extLst>
              <a:ext uri="{FF2B5EF4-FFF2-40B4-BE49-F238E27FC236}">
                <a16:creationId xmlns:a16="http://schemas.microsoft.com/office/drawing/2014/main" id="{A73EA4ED-85CA-7339-E41E-E86FFE528E41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519072" y="4839050"/>
            <a:ext cx="1001127" cy="488355"/>
          </a:xfrm>
          <a:prstGeom prst="rect">
            <a:avLst/>
          </a:prstGeom>
        </p:spPr>
      </p:pic>
      <p:pic>
        <p:nvPicPr>
          <p:cNvPr id="233" name="Picture 77">
            <a:extLst>
              <a:ext uri="{FF2B5EF4-FFF2-40B4-BE49-F238E27FC236}">
                <a16:creationId xmlns:a16="http://schemas.microsoft.com/office/drawing/2014/main" id="{06B7BF55-2407-2D6A-F2FB-33A9FDD20748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434737" y="5412867"/>
            <a:ext cx="891247" cy="488355"/>
          </a:xfrm>
          <a:prstGeom prst="rect">
            <a:avLst/>
          </a:prstGeom>
        </p:spPr>
      </p:pic>
      <p:pic>
        <p:nvPicPr>
          <p:cNvPr id="234" name="Picture 78">
            <a:extLst>
              <a:ext uri="{FF2B5EF4-FFF2-40B4-BE49-F238E27FC236}">
                <a16:creationId xmlns:a16="http://schemas.microsoft.com/office/drawing/2014/main" id="{92FB39E8-A75D-E11D-3FA8-F5778C59D7D1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886466" y="5339614"/>
            <a:ext cx="1330767" cy="488355"/>
          </a:xfrm>
          <a:prstGeom prst="rect">
            <a:avLst/>
          </a:prstGeom>
        </p:spPr>
      </p:pic>
      <p:pic>
        <p:nvPicPr>
          <p:cNvPr id="235" name="Picture 79">
            <a:extLst>
              <a:ext uri="{FF2B5EF4-FFF2-40B4-BE49-F238E27FC236}">
                <a16:creationId xmlns:a16="http://schemas.microsoft.com/office/drawing/2014/main" id="{05B96012-A3F5-C46B-6A12-0A849F0AA5D2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936428" y="5009974"/>
            <a:ext cx="1135425" cy="488355"/>
          </a:xfrm>
          <a:prstGeom prst="rect">
            <a:avLst/>
          </a:prstGeom>
        </p:spPr>
      </p:pic>
      <p:pic>
        <p:nvPicPr>
          <p:cNvPr id="236" name="Picture 80">
            <a:extLst>
              <a:ext uri="{FF2B5EF4-FFF2-40B4-BE49-F238E27FC236}">
                <a16:creationId xmlns:a16="http://schemas.microsoft.com/office/drawing/2014/main" id="{F7B9603D-A683-8946-5D4B-02D2BB8EFEE7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595707" y="4924513"/>
            <a:ext cx="1457203" cy="534754"/>
          </a:xfrm>
          <a:prstGeom prst="rect">
            <a:avLst/>
          </a:prstGeom>
        </p:spPr>
      </p:pic>
      <p:pic>
        <p:nvPicPr>
          <p:cNvPr id="237" name="Picture 81">
            <a:extLst>
              <a:ext uri="{FF2B5EF4-FFF2-40B4-BE49-F238E27FC236}">
                <a16:creationId xmlns:a16="http://schemas.microsoft.com/office/drawing/2014/main" id="{0BC01A92-B6A9-2307-FA8B-C4E53EB5E300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8584626" y="4594873"/>
            <a:ext cx="952292" cy="488355"/>
          </a:xfrm>
          <a:prstGeom prst="rect">
            <a:avLst/>
          </a:prstGeom>
        </p:spPr>
      </p:pic>
      <p:pic>
        <p:nvPicPr>
          <p:cNvPr id="238" name="Picture 82">
            <a:extLst>
              <a:ext uri="{FF2B5EF4-FFF2-40B4-BE49-F238E27FC236}">
                <a16:creationId xmlns:a16="http://schemas.microsoft.com/office/drawing/2014/main" id="{9D16E27A-BBBE-7ED9-C8F6-1846D3134EC0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816595" y="3825714"/>
            <a:ext cx="1330767" cy="488355"/>
          </a:xfrm>
          <a:prstGeom prst="rect">
            <a:avLst/>
          </a:prstGeom>
        </p:spPr>
      </p:pic>
      <p:pic>
        <p:nvPicPr>
          <p:cNvPr id="239" name="Picture 83">
            <a:extLst>
              <a:ext uri="{FF2B5EF4-FFF2-40B4-BE49-F238E27FC236}">
                <a16:creationId xmlns:a16="http://schemas.microsoft.com/office/drawing/2014/main" id="{63F8DBB1-0516-63D0-72F1-7BE20F8EE092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8206151" y="3886758"/>
            <a:ext cx="988919" cy="488355"/>
          </a:xfrm>
          <a:prstGeom prst="rect">
            <a:avLst/>
          </a:prstGeom>
        </p:spPr>
      </p:pic>
      <p:pic>
        <p:nvPicPr>
          <p:cNvPr id="240" name="Picture 84">
            <a:extLst>
              <a:ext uri="{FF2B5EF4-FFF2-40B4-BE49-F238E27FC236}">
                <a16:creationId xmlns:a16="http://schemas.microsoft.com/office/drawing/2014/main" id="{19C331F8-7F6E-C5EE-7178-517FC1BD2946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7302695" y="3789087"/>
            <a:ext cx="1306349" cy="488355"/>
          </a:xfrm>
          <a:prstGeom prst="rect">
            <a:avLst/>
          </a:prstGeom>
        </p:spPr>
      </p:pic>
      <p:pic>
        <p:nvPicPr>
          <p:cNvPr id="241" name="Picture 85">
            <a:extLst>
              <a:ext uri="{FF2B5EF4-FFF2-40B4-BE49-F238E27FC236}">
                <a16:creationId xmlns:a16="http://schemas.microsoft.com/office/drawing/2014/main" id="{86E6F621-2A34-AE17-775E-78CC99CE2611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8364867" y="2922257"/>
            <a:ext cx="915665" cy="488355"/>
          </a:xfrm>
          <a:prstGeom prst="rect">
            <a:avLst/>
          </a:prstGeom>
        </p:spPr>
      </p:pic>
      <p:pic>
        <p:nvPicPr>
          <p:cNvPr id="242" name="Picture 86">
            <a:extLst>
              <a:ext uri="{FF2B5EF4-FFF2-40B4-BE49-F238E27FC236}">
                <a16:creationId xmlns:a16="http://schemas.microsoft.com/office/drawing/2014/main" id="{A4871AEC-B41C-D357-DEFC-5815F5D292B8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7632334" y="3203062"/>
            <a:ext cx="1123216" cy="488355"/>
          </a:xfrm>
          <a:prstGeom prst="rect">
            <a:avLst/>
          </a:prstGeom>
        </p:spPr>
      </p:pic>
      <p:pic>
        <p:nvPicPr>
          <p:cNvPr id="243" name="Picture 87">
            <a:extLst>
              <a:ext uri="{FF2B5EF4-FFF2-40B4-BE49-F238E27FC236}">
                <a16:creationId xmlns:a16="http://schemas.microsoft.com/office/drawing/2014/main" id="{22D2C676-D792-B6BD-8517-B64B2FD51F91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8059645" y="2128681"/>
            <a:ext cx="1025545" cy="488355"/>
          </a:xfrm>
          <a:prstGeom prst="rect">
            <a:avLst/>
          </a:prstGeom>
        </p:spPr>
      </p:pic>
      <p:pic>
        <p:nvPicPr>
          <p:cNvPr id="244" name="Picture 88">
            <a:extLst>
              <a:ext uri="{FF2B5EF4-FFF2-40B4-BE49-F238E27FC236}">
                <a16:creationId xmlns:a16="http://schemas.microsoft.com/office/drawing/2014/main" id="{2C7F8CC2-9F01-3F65-D06E-57929934AB02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7400366" y="1591491"/>
            <a:ext cx="1025545" cy="488355"/>
          </a:xfrm>
          <a:prstGeom prst="rect">
            <a:avLst/>
          </a:prstGeom>
        </p:spPr>
      </p:pic>
      <p:pic>
        <p:nvPicPr>
          <p:cNvPr id="245" name="Picture 89">
            <a:extLst>
              <a:ext uri="{FF2B5EF4-FFF2-40B4-BE49-F238E27FC236}">
                <a16:creationId xmlns:a16="http://schemas.microsoft.com/office/drawing/2014/main" id="{89BF9A28-2C28-EDE1-8C93-B173CDA617B6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7180606" y="2824587"/>
            <a:ext cx="1025545" cy="488355"/>
          </a:xfrm>
          <a:prstGeom prst="rect">
            <a:avLst/>
          </a:prstGeom>
        </p:spPr>
      </p:pic>
      <p:pic>
        <p:nvPicPr>
          <p:cNvPr id="246" name="Picture 90">
            <a:extLst>
              <a:ext uri="{FF2B5EF4-FFF2-40B4-BE49-F238E27FC236}">
                <a16:creationId xmlns:a16="http://schemas.microsoft.com/office/drawing/2014/main" id="{E7E7CCA3-09AD-AEB2-6975-BC10E8F54759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6618998" y="3166435"/>
            <a:ext cx="1037754" cy="488355"/>
          </a:xfrm>
          <a:prstGeom prst="rect">
            <a:avLst/>
          </a:prstGeom>
        </p:spPr>
      </p:pic>
      <p:pic>
        <p:nvPicPr>
          <p:cNvPr id="247" name="Picture 91">
            <a:extLst>
              <a:ext uri="{FF2B5EF4-FFF2-40B4-BE49-F238E27FC236}">
                <a16:creationId xmlns:a16="http://schemas.microsoft.com/office/drawing/2014/main" id="{E1658971-712D-2F2A-D142-C776B9315188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6850967" y="3569328"/>
            <a:ext cx="927874" cy="488355"/>
          </a:xfrm>
          <a:prstGeom prst="rect">
            <a:avLst/>
          </a:prstGeom>
        </p:spPr>
      </p:pic>
      <p:pic>
        <p:nvPicPr>
          <p:cNvPr id="248" name="Picture 92">
            <a:extLst>
              <a:ext uri="{FF2B5EF4-FFF2-40B4-BE49-F238E27FC236}">
                <a16:creationId xmlns:a16="http://schemas.microsoft.com/office/drawing/2014/main" id="{50B98BFF-AA34-9F5E-9588-5CD10EB5B68C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6545745" y="4143144"/>
            <a:ext cx="1037754" cy="488355"/>
          </a:xfrm>
          <a:prstGeom prst="rect">
            <a:avLst/>
          </a:prstGeom>
        </p:spPr>
      </p:pic>
      <p:pic>
        <p:nvPicPr>
          <p:cNvPr id="249" name="Picture 93">
            <a:extLst>
              <a:ext uri="{FF2B5EF4-FFF2-40B4-BE49-F238E27FC236}">
                <a16:creationId xmlns:a16="http://schemas.microsoft.com/office/drawing/2014/main" id="{58B15D17-64B5-509A-F65F-11AB4AB08626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5471364" y="3642581"/>
            <a:ext cx="1062172" cy="488355"/>
          </a:xfrm>
          <a:prstGeom prst="rect">
            <a:avLst/>
          </a:prstGeom>
        </p:spPr>
      </p:pic>
      <p:pic>
        <p:nvPicPr>
          <p:cNvPr id="250" name="Picture 94">
            <a:extLst>
              <a:ext uri="{FF2B5EF4-FFF2-40B4-BE49-F238E27FC236}">
                <a16:creationId xmlns:a16="http://schemas.microsoft.com/office/drawing/2014/main" id="{9A33AFBC-B40F-26EB-4153-40B6C15190E9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5971928" y="3264106"/>
            <a:ext cx="976710" cy="488355"/>
          </a:xfrm>
          <a:prstGeom prst="rect">
            <a:avLst/>
          </a:prstGeom>
        </p:spPr>
      </p:pic>
      <p:pic>
        <p:nvPicPr>
          <p:cNvPr id="251" name="Picture 95">
            <a:extLst>
              <a:ext uri="{FF2B5EF4-FFF2-40B4-BE49-F238E27FC236}">
                <a16:creationId xmlns:a16="http://schemas.microsoft.com/office/drawing/2014/main" id="{C8B68695-6E0D-8F44-A4CB-0482595DF439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5837630" y="2482738"/>
            <a:ext cx="1037754" cy="488355"/>
          </a:xfrm>
          <a:prstGeom prst="rect">
            <a:avLst/>
          </a:prstGeom>
        </p:spPr>
      </p:pic>
      <p:pic>
        <p:nvPicPr>
          <p:cNvPr id="252" name="Picture 96">
            <a:extLst>
              <a:ext uri="{FF2B5EF4-FFF2-40B4-BE49-F238E27FC236}">
                <a16:creationId xmlns:a16="http://schemas.microsoft.com/office/drawing/2014/main" id="{F8CB95AD-649D-D12C-8CB6-6070B664563D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5617870" y="4240815"/>
            <a:ext cx="976710" cy="488355"/>
          </a:xfrm>
          <a:prstGeom prst="rect">
            <a:avLst/>
          </a:prstGeom>
        </p:spPr>
      </p:pic>
      <p:pic>
        <p:nvPicPr>
          <p:cNvPr id="253" name="Picture 97">
            <a:extLst>
              <a:ext uri="{FF2B5EF4-FFF2-40B4-BE49-F238E27FC236}">
                <a16:creationId xmlns:a16="http://schemas.microsoft.com/office/drawing/2014/main" id="{A46A710B-3A0C-3BE7-44A1-594FBB31D234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6106226" y="4680335"/>
            <a:ext cx="1037754" cy="488355"/>
          </a:xfrm>
          <a:prstGeom prst="rect">
            <a:avLst/>
          </a:prstGeom>
        </p:spPr>
      </p:pic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AB424055-D39C-C71E-F07A-3ADB79C7B82D}"/>
              </a:ext>
            </a:extLst>
          </p:cNvPr>
          <p:cNvCxnSpPr>
            <a:cxnSpLocks/>
          </p:cNvCxnSpPr>
          <p:nvPr/>
        </p:nvCxnSpPr>
        <p:spPr>
          <a:xfrm>
            <a:off x="9397051" y="533605"/>
            <a:ext cx="821489" cy="0"/>
          </a:xfrm>
          <a:prstGeom prst="line">
            <a:avLst/>
          </a:prstGeom>
          <a:ln w="76200">
            <a:gradFill flip="none" rotWithShape="1">
              <a:gsLst>
                <a:gs pos="55000">
                  <a:schemeClr val="tx2">
                    <a:lumMod val="60000"/>
                    <a:lumOff val="40000"/>
                  </a:schemeClr>
                </a:gs>
                <a:gs pos="0">
                  <a:schemeClr val="bg1">
                    <a:lumMod val="95000"/>
                  </a:schemeClr>
                </a:gs>
                <a:gs pos="26000">
                  <a:schemeClr val="tx2">
                    <a:lumMod val="20000"/>
                    <a:lumOff val="80000"/>
                  </a:schemeClr>
                </a:gs>
                <a:gs pos="7400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5756BA9-3639-126B-4BC9-B381134DD9B6}"/>
              </a:ext>
            </a:extLst>
          </p:cNvPr>
          <p:cNvGrpSpPr/>
          <p:nvPr/>
        </p:nvGrpSpPr>
        <p:grpSpPr>
          <a:xfrm>
            <a:off x="3803056" y="551025"/>
            <a:ext cx="2383743" cy="352822"/>
            <a:chOff x="7439359" y="2005300"/>
            <a:chExt cx="3391101" cy="51418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AF5281E-5FD8-BD3F-0601-C5915EEE4AE3}"/>
                </a:ext>
              </a:extLst>
            </p:cNvPr>
            <p:cNvGrpSpPr/>
            <p:nvPr/>
          </p:nvGrpSpPr>
          <p:grpSpPr>
            <a:xfrm>
              <a:off x="7439359" y="2005300"/>
              <a:ext cx="1638501" cy="504664"/>
              <a:chOff x="3017754" y="4070041"/>
              <a:chExt cx="1638501" cy="504664"/>
            </a:xfrm>
          </p:grpSpPr>
          <p:pic>
            <p:nvPicPr>
              <p:cNvPr id="94" name="Picture 10">
                <a:extLst>
                  <a:ext uri="{FF2B5EF4-FFF2-40B4-BE49-F238E27FC236}">
                    <a16:creationId xmlns:a16="http://schemas.microsoft.com/office/drawing/2014/main" id="{EAD73CE5-DC6D-9AA5-FF13-9761042E8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17754" y="4070041"/>
                <a:ext cx="1638501" cy="504664"/>
              </a:xfrm>
              <a:prstGeom prst="rect">
                <a:avLst/>
              </a:prstGeom>
              <a:ln>
                <a:noFill/>
              </a:ln>
              <a:effectLst>
                <a:outerShdw blurRad="37459" dist="77518" dir="270000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95" name="TextBox 12">
                <a:extLst>
                  <a:ext uri="{FF2B5EF4-FFF2-40B4-BE49-F238E27FC236}">
                    <a16:creationId xmlns:a16="http://schemas.microsoft.com/office/drawing/2014/main" id="{9C1652CC-55DB-CC41-B747-5637D9D7B032}"/>
                  </a:ext>
                </a:extLst>
              </p:cNvPr>
              <p:cNvSpPr txBox="1"/>
              <p:nvPr/>
            </p:nvSpPr>
            <p:spPr>
              <a:xfrm>
                <a:off x="3017754" y="4232111"/>
                <a:ext cx="1638501" cy="180525"/>
              </a:xfrm>
              <a:prstGeom prst="rect">
                <a:avLst/>
              </a:prstGeom>
              <a:ln>
                <a:noFill/>
              </a:ln>
              <a:effectLst>
                <a:outerShdw blurRad="9260" dist="6350" dir="2700000">
                  <a:srgbClr val="000000">
                    <a:alpha val="18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2024</a:t>
                </a:r>
                <a:r>
                  <a:rPr lang="ko-KR" alt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년 </a:t>
                </a:r>
                <a:r>
                  <a:rPr lang="en-US" altLang="ko-KR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3</a:t>
                </a:r>
                <a:r>
                  <a:rPr lang="ko-KR" alt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월</a:t>
                </a:r>
                <a:endParaRPr 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99316A1-6340-DF56-58C0-ED03DF8E836C}"/>
                </a:ext>
              </a:extLst>
            </p:cNvPr>
            <p:cNvGrpSpPr/>
            <p:nvPr/>
          </p:nvGrpSpPr>
          <p:grpSpPr>
            <a:xfrm>
              <a:off x="9191959" y="2014825"/>
              <a:ext cx="1638501" cy="504664"/>
              <a:chOff x="3017754" y="4070041"/>
              <a:chExt cx="1638501" cy="504664"/>
            </a:xfrm>
          </p:grpSpPr>
          <p:pic>
            <p:nvPicPr>
              <p:cNvPr id="92" name="Picture 10">
                <a:extLst>
                  <a:ext uri="{FF2B5EF4-FFF2-40B4-BE49-F238E27FC236}">
                    <a16:creationId xmlns:a16="http://schemas.microsoft.com/office/drawing/2014/main" id="{9512DD32-E5B5-CDC8-FE3A-8FC4F2570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17754" y="4070041"/>
                <a:ext cx="1638501" cy="504664"/>
              </a:xfrm>
              <a:prstGeom prst="rect">
                <a:avLst/>
              </a:prstGeom>
              <a:ln>
                <a:noFill/>
              </a:ln>
              <a:effectLst>
                <a:outerShdw blurRad="37459" dist="77518" dir="270000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93" name="TextBox 12">
                <a:extLst>
                  <a:ext uri="{FF2B5EF4-FFF2-40B4-BE49-F238E27FC236}">
                    <a16:creationId xmlns:a16="http://schemas.microsoft.com/office/drawing/2014/main" id="{25F60669-3D92-B9C3-5955-3867A98EE835}"/>
                  </a:ext>
                </a:extLst>
              </p:cNvPr>
              <p:cNvSpPr txBox="1"/>
              <p:nvPr/>
            </p:nvSpPr>
            <p:spPr>
              <a:xfrm>
                <a:off x="3017754" y="4232111"/>
                <a:ext cx="1638501" cy="180525"/>
              </a:xfrm>
              <a:prstGeom prst="rect">
                <a:avLst/>
              </a:prstGeom>
              <a:ln>
                <a:noFill/>
              </a:ln>
              <a:effectLst>
                <a:outerShdw blurRad="9260" dist="6350" dir="2700000">
                  <a:srgbClr val="000000">
                    <a:alpha val="18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200" b="0" i="0" u="none" strike="noStrike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서울특별시</a:t>
                </a:r>
                <a:endParaRPr 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4C74BF6-1D57-9B69-D6A1-5D5B3CEE6101}"/>
              </a:ext>
            </a:extLst>
          </p:cNvPr>
          <p:cNvGrpSpPr/>
          <p:nvPr/>
        </p:nvGrpSpPr>
        <p:grpSpPr>
          <a:xfrm>
            <a:off x="4739996" y="647325"/>
            <a:ext cx="145069" cy="134527"/>
            <a:chOff x="2321318" y="1647823"/>
            <a:chExt cx="206375" cy="196055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157B1434-6903-507A-E7FC-284F99BC6EA1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>
              <a:extLst>
                <a:ext uri="{FF2B5EF4-FFF2-40B4-BE49-F238E27FC236}">
                  <a16:creationId xmlns:a16="http://schemas.microsoft.com/office/drawing/2014/main" id="{25FAA36C-F667-C7F1-DAA3-3E61CE26BB5B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BCFD275-4A55-4122-658F-1FD913ED3939}"/>
              </a:ext>
            </a:extLst>
          </p:cNvPr>
          <p:cNvGrpSpPr/>
          <p:nvPr/>
        </p:nvGrpSpPr>
        <p:grpSpPr>
          <a:xfrm>
            <a:off x="5975875" y="646054"/>
            <a:ext cx="145069" cy="134527"/>
            <a:chOff x="2321318" y="1647823"/>
            <a:chExt cx="206375" cy="196055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DFE9243-21D0-6710-A70A-D79F9864C6C6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D7FBF652-80D4-F765-DE0A-717F2FAE7421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42C8DA81-6AFD-1F03-96AB-5FE84FA3792B}"/>
              </a:ext>
            </a:extLst>
          </p:cNvPr>
          <p:cNvSpPr/>
          <p:nvPr/>
        </p:nvSpPr>
        <p:spPr>
          <a:xfrm>
            <a:off x="277723" y="5180899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수도권 </a:t>
            </a:r>
            <a:r>
              <a:rPr lang="ko-KR" altLang="en-US" sz="2400" b="1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지표 </a:t>
            </a:r>
            <a:endParaRPr lang="en-US" altLang="ko-KR" sz="2400" b="1" u="sng">
              <a:solidFill>
                <a:srgbClr val="0070C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분포 한눈에 보기</a:t>
            </a:r>
            <a:r>
              <a:rPr lang="en-US" altLang="ko-KR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3759BEBF-283C-9C81-B3E1-A55530E8B001}"/>
              </a:ext>
            </a:extLst>
          </p:cNvPr>
          <p:cNvSpPr/>
          <p:nvPr/>
        </p:nvSpPr>
        <p:spPr>
          <a:xfrm>
            <a:off x="265514" y="6734352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행정구역 별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u="sng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베드타운 세부 정보</a:t>
            </a: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6B6DA0CC-B59D-CFFA-9BCA-6306E3C2B4C1}"/>
              </a:ext>
            </a:extLst>
          </p:cNvPr>
          <p:cNvSpPr/>
          <p:nvPr/>
        </p:nvSpPr>
        <p:spPr>
          <a:xfrm>
            <a:off x="275039" y="8273990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tx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지역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인구 유출 특성</a:t>
            </a:r>
          </a:p>
        </p:txBody>
      </p:sp>
      <p:sp>
        <p:nvSpPr>
          <p:cNvPr id="41" name="AutoShape 4" descr="양천구 - 나무위키">
            <a:extLst>
              <a:ext uri="{FF2B5EF4-FFF2-40B4-BE49-F238E27FC236}">
                <a16:creationId xmlns:a16="http://schemas.microsoft.com/office/drawing/2014/main" id="{25C2C3C4-8AED-6ED3-D2A4-C44AFF2907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8546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0CA294A9-D3E0-2AF9-EFF2-5E8245C5A56E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69395" y="304224"/>
            <a:ext cx="7144512" cy="6266927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42" name="Picture 30">
            <a:extLst>
              <a:ext uri="{FF2B5EF4-FFF2-40B4-BE49-F238E27FC236}">
                <a16:creationId xmlns:a16="http://schemas.microsoft.com/office/drawing/2014/main" id="{E8E8CD93-85BD-8D1F-4595-F6EC2AC390DB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6644353" y="2293148"/>
            <a:ext cx="1133811" cy="1019693"/>
          </a:xfrm>
          <a:prstGeom prst="rect">
            <a:avLst/>
          </a:prstGeom>
        </p:spPr>
      </p:pic>
      <p:pic>
        <p:nvPicPr>
          <p:cNvPr id="43" name="Picture 31">
            <a:extLst>
              <a:ext uri="{FF2B5EF4-FFF2-40B4-BE49-F238E27FC236}">
                <a16:creationId xmlns:a16="http://schemas.microsoft.com/office/drawing/2014/main" id="{73BE5A8A-B1EF-DBFD-F304-E3C65659ED76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811114" y="2371586"/>
            <a:ext cx="1023375" cy="1397621"/>
          </a:xfrm>
          <a:prstGeom prst="rect">
            <a:avLst/>
          </a:prstGeom>
        </p:spPr>
      </p:pic>
      <p:pic>
        <p:nvPicPr>
          <p:cNvPr id="44" name="Picture 32">
            <a:extLst>
              <a:ext uri="{FF2B5EF4-FFF2-40B4-BE49-F238E27FC236}">
                <a16:creationId xmlns:a16="http://schemas.microsoft.com/office/drawing/2014/main" id="{7B261F9A-A37E-1D15-11DB-B98CDC869E7A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6283595" y="3298580"/>
            <a:ext cx="2657830" cy="2895072"/>
          </a:xfrm>
          <a:prstGeom prst="rect">
            <a:avLst/>
          </a:prstGeom>
        </p:spPr>
      </p:pic>
      <p:pic>
        <p:nvPicPr>
          <p:cNvPr id="45" name="Picture 33">
            <a:extLst>
              <a:ext uri="{FF2B5EF4-FFF2-40B4-BE49-F238E27FC236}">
                <a16:creationId xmlns:a16="http://schemas.microsoft.com/office/drawing/2014/main" id="{C256D6C4-4501-D480-4C2A-DC9DCAE5788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893388" y="1408939"/>
            <a:ext cx="1008650" cy="677418"/>
          </a:xfrm>
          <a:prstGeom prst="rect">
            <a:avLst/>
          </a:prstGeom>
        </p:spPr>
      </p:pic>
      <p:pic>
        <p:nvPicPr>
          <p:cNvPr id="46" name="Picture 34">
            <a:extLst>
              <a:ext uri="{FF2B5EF4-FFF2-40B4-BE49-F238E27FC236}">
                <a16:creationId xmlns:a16="http://schemas.microsoft.com/office/drawing/2014/main" id="{EC5B9CBC-A22A-31BE-57A9-383F6945F93A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5525268" y="1758344"/>
            <a:ext cx="986563" cy="527673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B973150E-9089-DADF-7D38-AB48ACEF4006}"/>
              </a:ext>
            </a:extLst>
          </p:cNvPr>
          <p:cNvPicPr>
            <a:picLocks noChangeAspect="1"/>
          </p:cNvPicPr>
          <p:nvPr/>
        </p:nvPicPr>
        <p:blipFill>
          <a:blip r:embed="rId8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35" y="3690769"/>
            <a:ext cx="736241" cy="798641"/>
          </a:xfrm>
          <a:prstGeom prst="rect">
            <a:avLst/>
          </a:prstGeom>
        </p:spPr>
      </p:pic>
      <p:pic>
        <p:nvPicPr>
          <p:cNvPr id="48" name="Picture 36">
            <a:extLst>
              <a:ext uri="{FF2B5EF4-FFF2-40B4-BE49-F238E27FC236}">
                <a16:creationId xmlns:a16="http://schemas.microsoft.com/office/drawing/2014/main" id="{3A3E2CA3-4BB9-986B-85CB-2B9320EACC01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7792890" y="2100619"/>
            <a:ext cx="1148535" cy="869948"/>
          </a:xfrm>
          <a:prstGeom prst="rect">
            <a:avLst/>
          </a:prstGeom>
        </p:spPr>
      </p:pic>
      <p:pic>
        <p:nvPicPr>
          <p:cNvPr id="49" name="Picture 37">
            <a:extLst>
              <a:ext uri="{FF2B5EF4-FFF2-40B4-BE49-F238E27FC236}">
                <a16:creationId xmlns:a16="http://schemas.microsoft.com/office/drawing/2014/main" id="{B7A62B0C-9DBB-FD04-609F-8E6D3A485518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6541280" y="1580076"/>
            <a:ext cx="824590" cy="855686"/>
          </a:xfrm>
          <a:prstGeom prst="rect">
            <a:avLst/>
          </a:prstGeom>
        </p:spPr>
      </p:pic>
      <p:pic>
        <p:nvPicPr>
          <p:cNvPr id="50" name="Picture 38">
            <a:extLst>
              <a:ext uri="{FF2B5EF4-FFF2-40B4-BE49-F238E27FC236}">
                <a16:creationId xmlns:a16="http://schemas.microsoft.com/office/drawing/2014/main" id="{0C9C2690-F266-DA7E-80C7-4180F352EF23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5201321" y="2856475"/>
            <a:ext cx="817228" cy="998301"/>
          </a:xfrm>
          <a:prstGeom prst="rect">
            <a:avLst/>
          </a:prstGeom>
        </p:spPr>
      </p:pic>
      <p:pic>
        <p:nvPicPr>
          <p:cNvPr id="51" name="Picture 39">
            <a:extLst>
              <a:ext uri="{FF2B5EF4-FFF2-40B4-BE49-F238E27FC236}">
                <a16:creationId xmlns:a16="http://schemas.microsoft.com/office/drawing/2014/main" id="{B5CE7EFA-6BFE-4452-3896-8DA9CB49D8D4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4185309" y="2022181"/>
            <a:ext cx="1001288" cy="641765"/>
          </a:xfrm>
          <a:prstGeom prst="rect">
            <a:avLst/>
          </a:prstGeom>
        </p:spPr>
      </p:pic>
      <p:pic>
        <p:nvPicPr>
          <p:cNvPr id="52" name="Picture 40">
            <a:extLst>
              <a:ext uri="{FF2B5EF4-FFF2-40B4-BE49-F238E27FC236}">
                <a16:creationId xmlns:a16="http://schemas.microsoft.com/office/drawing/2014/main" id="{3B10B723-21FA-FE51-FE50-2560837FCD84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5135060" y="1801128"/>
            <a:ext cx="824590" cy="634634"/>
          </a:xfrm>
          <a:prstGeom prst="rect">
            <a:avLst/>
          </a:prstGeom>
        </p:spPr>
      </p:pic>
      <p:pic>
        <p:nvPicPr>
          <p:cNvPr id="53" name="Picture 41">
            <a:extLst>
              <a:ext uri="{FF2B5EF4-FFF2-40B4-BE49-F238E27FC236}">
                <a16:creationId xmlns:a16="http://schemas.microsoft.com/office/drawing/2014/main" id="{C0FE1C3C-03A6-C475-88AC-AB9E5491122A}"/>
              </a:ext>
            </a:extLst>
          </p:cNvPr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7748716" y="2521332"/>
            <a:ext cx="1148535" cy="2103562"/>
          </a:xfrm>
          <a:prstGeom prst="rect">
            <a:avLst/>
          </a:prstGeom>
        </p:spPr>
      </p:pic>
      <p:pic>
        <p:nvPicPr>
          <p:cNvPr id="54" name="Picture 42">
            <a:extLst>
              <a:ext uri="{FF2B5EF4-FFF2-40B4-BE49-F238E27FC236}">
                <a16:creationId xmlns:a16="http://schemas.microsoft.com/office/drawing/2014/main" id="{BB5C1FCC-8472-2EA0-FF4B-1F8913F97248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5738777" y="3049005"/>
            <a:ext cx="1060187" cy="2182000"/>
          </a:xfrm>
          <a:prstGeom prst="rect">
            <a:avLst/>
          </a:prstGeom>
        </p:spPr>
      </p:pic>
      <p:pic>
        <p:nvPicPr>
          <p:cNvPr id="55" name="Picture 43">
            <a:extLst>
              <a:ext uri="{FF2B5EF4-FFF2-40B4-BE49-F238E27FC236}">
                <a16:creationId xmlns:a16="http://schemas.microsoft.com/office/drawing/2014/main" id="{2552A940-AFD0-6803-310D-0D90C6EA7966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7181809" y="1473115"/>
            <a:ext cx="920301" cy="663157"/>
          </a:xfrm>
          <a:prstGeom prst="rect">
            <a:avLst/>
          </a:prstGeom>
        </p:spPr>
      </p:pic>
      <p:pic>
        <p:nvPicPr>
          <p:cNvPr id="56" name="Picture 44">
            <a:extLst>
              <a:ext uri="{FF2B5EF4-FFF2-40B4-BE49-F238E27FC236}">
                <a16:creationId xmlns:a16="http://schemas.microsoft.com/office/drawing/2014/main" id="{2782C226-D6E7-3D17-DDB6-8B932F4CEB6B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8013762" y="1508769"/>
            <a:ext cx="353396" cy="648896"/>
          </a:xfrm>
          <a:prstGeom prst="rect">
            <a:avLst/>
          </a:prstGeom>
        </p:spPr>
      </p:pic>
      <p:pic>
        <p:nvPicPr>
          <p:cNvPr id="57" name="Picture 45">
            <a:extLst>
              <a:ext uri="{FF2B5EF4-FFF2-40B4-BE49-F238E27FC236}">
                <a16:creationId xmlns:a16="http://schemas.microsoft.com/office/drawing/2014/main" id="{8D06BA5B-8A62-6ABF-4C5A-3A188FCA5CE9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6246784" y="2785168"/>
            <a:ext cx="1472482" cy="805772"/>
          </a:xfrm>
          <a:prstGeom prst="rect">
            <a:avLst/>
          </a:prstGeom>
        </p:spPr>
      </p:pic>
      <p:pic>
        <p:nvPicPr>
          <p:cNvPr id="58" name="Picture 46">
            <a:extLst>
              <a:ext uri="{FF2B5EF4-FFF2-40B4-BE49-F238E27FC236}">
                <a16:creationId xmlns:a16="http://schemas.microsoft.com/office/drawing/2014/main" id="{CFCE0644-1523-0AA7-C66C-7EA92803CD67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8713191" y="2892129"/>
            <a:ext cx="1443032" cy="2146347"/>
          </a:xfrm>
          <a:prstGeom prst="rect">
            <a:avLst/>
          </a:prstGeom>
        </p:spPr>
      </p:pic>
      <p:pic>
        <p:nvPicPr>
          <p:cNvPr id="59" name="Picture 47">
            <a:extLst>
              <a:ext uri="{FF2B5EF4-FFF2-40B4-BE49-F238E27FC236}">
                <a16:creationId xmlns:a16="http://schemas.microsoft.com/office/drawing/2014/main" id="{2A5AFCE3-E6F4-16A5-DED3-3F2D15DAC39E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7358507" y="2064965"/>
            <a:ext cx="618442" cy="420712"/>
          </a:xfrm>
          <a:prstGeom prst="rect">
            <a:avLst/>
          </a:prstGeom>
        </p:spPr>
      </p:pic>
      <p:pic>
        <p:nvPicPr>
          <p:cNvPr id="60" name="Picture 48">
            <a:extLst>
              <a:ext uri="{FF2B5EF4-FFF2-40B4-BE49-F238E27FC236}">
                <a16:creationId xmlns:a16="http://schemas.microsoft.com/office/drawing/2014/main" id="{2F50156F-DD64-40C7-7FDE-2FF3B1CC2024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5709328" y="2314540"/>
            <a:ext cx="647892" cy="734464"/>
          </a:xfrm>
          <a:prstGeom prst="rect">
            <a:avLst/>
          </a:prstGeom>
        </p:spPr>
      </p:pic>
      <p:pic>
        <p:nvPicPr>
          <p:cNvPr id="61" name="Picture 49">
            <a:extLst>
              <a:ext uri="{FF2B5EF4-FFF2-40B4-BE49-F238E27FC236}">
                <a16:creationId xmlns:a16="http://schemas.microsoft.com/office/drawing/2014/main" id="{3F91C3CC-8F00-14D6-F19C-4A71076452C1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6025912" y="2228972"/>
            <a:ext cx="839315" cy="727333"/>
          </a:xfrm>
          <a:prstGeom prst="rect">
            <a:avLst/>
          </a:prstGeom>
        </p:spPr>
      </p:pic>
      <p:pic>
        <p:nvPicPr>
          <p:cNvPr id="62" name="Picture 50">
            <a:extLst>
              <a:ext uri="{FF2B5EF4-FFF2-40B4-BE49-F238E27FC236}">
                <a16:creationId xmlns:a16="http://schemas.microsoft.com/office/drawing/2014/main" id="{009C1981-B98D-26AF-2712-BE1164545624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8359795" y="2820821"/>
            <a:ext cx="817228" cy="1283530"/>
          </a:xfrm>
          <a:prstGeom prst="rect">
            <a:avLst/>
          </a:prstGeom>
        </p:spPr>
      </p:pic>
      <p:pic>
        <p:nvPicPr>
          <p:cNvPr id="63" name="Picture 76">
            <a:extLst>
              <a:ext uri="{FF2B5EF4-FFF2-40B4-BE49-F238E27FC236}">
                <a16:creationId xmlns:a16="http://schemas.microsoft.com/office/drawing/2014/main" id="{4FA6AA39-D507-FA21-A161-3AF481722955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6983024" y="1687037"/>
            <a:ext cx="1273697" cy="420712"/>
          </a:xfrm>
          <a:prstGeom prst="rect">
            <a:avLst/>
          </a:prstGeom>
        </p:spPr>
      </p:pic>
      <p:pic>
        <p:nvPicPr>
          <p:cNvPr id="64" name="Picture 77">
            <a:extLst>
              <a:ext uri="{FF2B5EF4-FFF2-40B4-BE49-F238E27FC236}">
                <a16:creationId xmlns:a16="http://schemas.microsoft.com/office/drawing/2014/main" id="{DD716F33-5277-40FF-36D1-BF8E71F6224B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6975662" y="2079227"/>
            <a:ext cx="1273697" cy="420712"/>
          </a:xfrm>
          <a:prstGeom prst="rect">
            <a:avLst/>
          </a:prstGeom>
        </p:spPr>
      </p:pic>
      <p:pic>
        <p:nvPicPr>
          <p:cNvPr id="65" name="Picture 78">
            <a:extLst>
              <a:ext uri="{FF2B5EF4-FFF2-40B4-BE49-F238E27FC236}">
                <a16:creationId xmlns:a16="http://schemas.microsoft.com/office/drawing/2014/main" id="{0D4394AA-95E4-C62A-FB55-83B1FDE9FFA0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7527843" y="1651383"/>
            <a:ext cx="1295784" cy="420712"/>
          </a:xfrm>
          <a:prstGeom prst="rect">
            <a:avLst/>
          </a:prstGeom>
        </p:spPr>
      </p:pic>
      <p:pic>
        <p:nvPicPr>
          <p:cNvPr id="66" name="Picture 79">
            <a:extLst>
              <a:ext uri="{FF2B5EF4-FFF2-40B4-BE49-F238E27FC236}">
                <a16:creationId xmlns:a16="http://schemas.microsoft.com/office/drawing/2014/main" id="{16EF835B-C660-537A-0B40-9873835F958F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7446857" y="2271756"/>
            <a:ext cx="1273697" cy="420712"/>
          </a:xfrm>
          <a:prstGeom prst="rect">
            <a:avLst/>
          </a:prstGeom>
        </p:spPr>
      </p:pic>
      <p:pic>
        <p:nvPicPr>
          <p:cNvPr id="67" name="Picture 80">
            <a:extLst>
              <a:ext uri="{FF2B5EF4-FFF2-40B4-BE49-F238E27FC236}">
                <a16:creationId xmlns:a16="http://schemas.microsoft.com/office/drawing/2014/main" id="{C527411D-D150-86EA-7906-0B6A960CA5FE}"/>
              </a:ext>
            </a:extLst>
          </p:cNvPr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6445569" y="1965135"/>
            <a:ext cx="1273697" cy="420712"/>
          </a:xfrm>
          <a:prstGeom prst="rect">
            <a:avLst/>
          </a:prstGeom>
        </p:spPr>
      </p:pic>
      <p:pic>
        <p:nvPicPr>
          <p:cNvPr id="68" name="Picture 81">
            <a:extLst>
              <a:ext uri="{FF2B5EF4-FFF2-40B4-BE49-F238E27FC236}">
                <a16:creationId xmlns:a16="http://schemas.microsoft.com/office/drawing/2014/main" id="{6ED4C72F-BE8A-7F08-3F5A-F9F41C0718E8}"/>
              </a:ext>
            </a:extLst>
          </p:cNvPr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5768227" y="1580076"/>
            <a:ext cx="1222160" cy="420712"/>
          </a:xfrm>
          <a:prstGeom prst="rect">
            <a:avLst/>
          </a:prstGeom>
        </p:spPr>
      </p:pic>
      <p:pic>
        <p:nvPicPr>
          <p:cNvPr id="69" name="Picture 82">
            <a:extLst>
              <a:ext uri="{FF2B5EF4-FFF2-40B4-BE49-F238E27FC236}">
                <a16:creationId xmlns:a16="http://schemas.microsoft.com/office/drawing/2014/main" id="{BFDC85AD-939F-BB78-38B9-A50832B7A217}"/>
              </a:ext>
            </a:extLst>
          </p:cNvPr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5451644" y="1886697"/>
            <a:ext cx="1273697" cy="420712"/>
          </a:xfrm>
          <a:prstGeom prst="rect">
            <a:avLst/>
          </a:prstGeom>
        </p:spPr>
      </p:pic>
      <p:pic>
        <p:nvPicPr>
          <p:cNvPr id="70" name="Picture 83">
            <a:extLst>
              <a:ext uri="{FF2B5EF4-FFF2-40B4-BE49-F238E27FC236}">
                <a16:creationId xmlns:a16="http://schemas.microsoft.com/office/drawing/2014/main" id="{5F7CC9A3-CAA3-81D9-71E7-4F68E04EB7CD}"/>
              </a:ext>
            </a:extLst>
          </p:cNvPr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4862650" y="1965135"/>
            <a:ext cx="1273697" cy="420712"/>
          </a:xfrm>
          <a:prstGeom prst="rect">
            <a:avLst/>
          </a:prstGeom>
        </p:spPr>
      </p:pic>
      <p:pic>
        <p:nvPicPr>
          <p:cNvPr id="71" name="Picture 84">
            <a:extLst>
              <a:ext uri="{FF2B5EF4-FFF2-40B4-BE49-F238E27FC236}">
                <a16:creationId xmlns:a16="http://schemas.microsoft.com/office/drawing/2014/main" id="{28EC627D-099E-7C59-990F-AD6329CD52AD}"/>
              </a:ext>
            </a:extLst>
          </p:cNvPr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4074873" y="2171926"/>
            <a:ext cx="1273697" cy="420712"/>
          </a:xfrm>
          <a:prstGeom prst="rect">
            <a:avLst/>
          </a:prstGeom>
        </p:spPr>
      </p:pic>
      <p:pic>
        <p:nvPicPr>
          <p:cNvPr id="72" name="Picture 85">
            <a:extLst>
              <a:ext uri="{FF2B5EF4-FFF2-40B4-BE49-F238E27FC236}">
                <a16:creationId xmlns:a16="http://schemas.microsoft.com/office/drawing/2014/main" id="{38C7F967-FD00-8ED0-AE5F-05A7C63B5578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4759577" y="2592639"/>
            <a:ext cx="1295784" cy="420712"/>
          </a:xfrm>
          <a:prstGeom prst="rect">
            <a:avLst/>
          </a:prstGeom>
        </p:spPr>
      </p:pic>
      <p:pic>
        <p:nvPicPr>
          <p:cNvPr id="73" name="Picture 86">
            <a:extLst>
              <a:ext uri="{FF2B5EF4-FFF2-40B4-BE49-F238E27FC236}">
                <a16:creationId xmlns:a16="http://schemas.microsoft.com/office/drawing/2014/main" id="{0E804FAF-C540-0D00-3C30-10F1232B7A06}"/>
              </a:ext>
            </a:extLst>
          </p:cNvPr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5392744" y="2492808"/>
            <a:ext cx="1273697" cy="420712"/>
          </a:xfrm>
          <a:prstGeom prst="rect">
            <a:avLst/>
          </a:prstGeom>
        </p:spPr>
      </p:pic>
      <p:pic>
        <p:nvPicPr>
          <p:cNvPr id="74" name="Picture 87">
            <a:extLst>
              <a:ext uri="{FF2B5EF4-FFF2-40B4-BE49-F238E27FC236}">
                <a16:creationId xmlns:a16="http://schemas.microsoft.com/office/drawing/2014/main" id="{966654CA-927C-D71E-7BDA-94D3C034ED92}"/>
              </a:ext>
            </a:extLst>
          </p:cNvPr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5782952" y="2271756"/>
            <a:ext cx="1273697" cy="420712"/>
          </a:xfrm>
          <a:prstGeom prst="rect">
            <a:avLst/>
          </a:prstGeom>
        </p:spPr>
      </p:pic>
      <p:pic>
        <p:nvPicPr>
          <p:cNvPr id="75" name="Picture 88">
            <a:extLst>
              <a:ext uri="{FF2B5EF4-FFF2-40B4-BE49-F238E27FC236}">
                <a16:creationId xmlns:a16="http://schemas.microsoft.com/office/drawing/2014/main" id="{49EA7668-70B4-EE82-3489-4257BCD7F988}"/>
              </a:ext>
            </a:extLst>
          </p:cNvPr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6651716" y="2507069"/>
            <a:ext cx="1295784" cy="420712"/>
          </a:xfrm>
          <a:prstGeom prst="rect">
            <a:avLst/>
          </a:prstGeom>
        </p:spPr>
      </p:pic>
      <p:pic>
        <p:nvPicPr>
          <p:cNvPr id="76" name="Picture 89">
            <a:extLst>
              <a:ext uri="{FF2B5EF4-FFF2-40B4-BE49-F238E27FC236}">
                <a16:creationId xmlns:a16="http://schemas.microsoft.com/office/drawing/2014/main" id="{70A48CCC-CAE8-1395-72E4-3D4ECBAEDD92}"/>
              </a:ext>
            </a:extLst>
          </p:cNvPr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6158435" y="2863606"/>
            <a:ext cx="1273697" cy="420712"/>
          </a:xfrm>
          <a:prstGeom prst="rect">
            <a:avLst/>
          </a:prstGeom>
        </p:spPr>
      </p:pic>
      <p:pic>
        <p:nvPicPr>
          <p:cNvPr id="77" name="Picture 90">
            <a:extLst>
              <a:ext uri="{FF2B5EF4-FFF2-40B4-BE49-F238E27FC236}">
                <a16:creationId xmlns:a16="http://schemas.microsoft.com/office/drawing/2014/main" id="{B15913EB-CFB7-6F1B-6D3C-6EC0BCC5DB79}"/>
              </a:ext>
            </a:extLst>
          </p:cNvPr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5584167" y="3854776"/>
            <a:ext cx="1273697" cy="420712"/>
          </a:xfrm>
          <a:prstGeom prst="rect">
            <a:avLst/>
          </a:prstGeom>
        </p:spPr>
      </p:pic>
      <p:pic>
        <p:nvPicPr>
          <p:cNvPr id="78" name="Picture 91">
            <a:extLst>
              <a:ext uri="{FF2B5EF4-FFF2-40B4-BE49-F238E27FC236}">
                <a16:creationId xmlns:a16="http://schemas.microsoft.com/office/drawing/2014/main" id="{22BD0BAF-649D-72C9-A5A3-D8FB8783E993}"/>
              </a:ext>
            </a:extLst>
          </p:cNvPr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4987812" y="3184488"/>
            <a:ext cx="1295784" cy="420712"/>
          </a:xfrm>
          <a:prstGeom prst="rect">
            <a:avLst/>
          </a:prstGeom>
        </p:spPr>
      </p:pic>
      <p:pic>
        <p:nvPicPr>
          <p:cNvPr id="79" name="Picture 92">
            <a:extLst>
              <a:ext uri="{FF2B5EF4-FFF2-40B4-BE49-F238E27FC236}">
                <a16:creationId xmlns:a16="http://schemas.microsoft.com/office/drawing/2014/main" id="{A9CEE862-BFC0-A288-037B-26ED8ABF3F5A}"/>
              </a:ext>
            </a:extLst>
          </p:cNvPr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4855288" y="3961737"/>
            <a:ext cx="1295784" cy="486630"/>
          </a:xfrm>
          <a:prstGeom prst="rect">
            <a:avLst/>
          </a:prstGeom>
        </p:spPr>
      </p:pic>
      <p:pic>
        <p:nvPicPr>
          <p:cNvPr id="80" name="Picture 93">
            <a:extLst>
              <a:ext uri="{FF2B5EF4-FFF2-40B4-BE49-F238E27FC236}">
                <a16:creationId xmlns:a16="http://schemas.microsoft.com/office/drawing/2014/main" id="{0621BD78-87BD-A0B2-8302-6D5E64A16904}"/>
              </a:ext>
            </a:extLst>
          </p:cNvPr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6828414" y="4211312"/>
            <a:ext cx="1295784" cy="420712"/>
          </a:xfrm>
          <a:prstGeom prst="rect">
            <a:avLst/>
          </a:prstGeom>
        </p:spPr>
      </p:pic>
      <p:pic>
        <p:nvPicPr>
          <p:cNvPr id="81" name="Picture 94">
            <a:extLst>
              <a:ext uri="{FF2B5EF4-FFF2-40B4-BE49-F238E27FC236}">
                <a16:creationId xmlns:a16="http://schemas.microsoft.com/office/drawing/2014/main" id="{5412157D-FA87-C142-39CE-697BAC7176D9}"/>
              </a:ext>
            </a:extLst>
          </p:cNvPr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7498393" y="3184488"/>
            <a:ext cx="1244247" cy="420712"/>
          </a:xfrm>
          <a:prstGeom prst="rect">
            <a:avLst/>
          </a:prstGeom>
        </p:spPr>
      </p:pic>
      <p:pic>
        <p:nvPicPr>
          <p:cNvPr id="82" name="Picture 95">
            <a:extLst>
              <a:ext uri="{FF2B5EF4-FFF2-40B4-BE49-F238E27FC236}">
                <a16:creationId xmlns:a16="http://schemas.microsoft.com/office/drawing/2014/main" id="{B732DC23-FA98-DAA9-3F2E-389F4268C8FB}"/>
              </a:ext>
            </a:extLst>
          </p:cNvPr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8065299" y="3184488"/>
            <a:ext cx="1273697" cy="420712"/>
          </a:xfrm>
          <a:prstGeom prst="rect">
            <a:avLst/>
          </a:prstGeom>
        </p:spPr>
      </p:pic>
      <p:pic>
        <p:nvPicPr>
          <p:cNvPr id="83" name="Picture 96">
            <a:extLst>
              <a:ext uri="{FF2B5EF4-FFF2-40B4-BE49-F238E27FC236}">
                <a16:creationId xmlns:a16="http://schemas.microsoft.com/office/drawing/2014/main" id="{0CA5EA22-1947-4565-CDD4-D2C3F2084D6E}"/>
              </a:ext>
            </a:extLst>
          </p:cNvPr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8845714" y="3491109"/>
            <a:ext cx="1295784" cy="42071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B1D1CAA-826A-9EC4-11DD-8823FAC2DDB9}"/>
              </a:ext>
            </a:extLst>
          </p:cNvPr>
          <p:cNvGrpSpPr/>
          <p:nvPr/>
        </p:nvGrpSpPr>
        <p:grpSpPr>
          <a:xfrm>
            <a:off x="11068335" y="286399"/>
            <a:ext cx="2826672" cy="518681"/>
            <a:chOff x="11350992" y="1098192"/>
            <a:chExt cx="2826672" cy="518681"/>
          </a:xfrm>
        </p:grpSpPr>
        <p:pic>
          <p:nvPicPr>
            <p:cNvPr id="125" name="Picture 46">
              <a:extLst>
                <a:ext uri="{FF2B5EF4-FFF2-40B4-BE49-F238E27FC236}">
                  <a16:creationId xmlns:a16="http://schemas.microsoft.com/office/drawing/2014/main" id="{B91C7C9F-E648-9ED0-7A14-121D64FA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0AEE60A-8F6D-937B-417E-FC21A85778AD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관악구 베드타운 관련 정보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4F8EE9D-54E4-5579-7CB8-1D0B1B88BAC0}"/>
              </a:ext>
            </a:extLst>
          </p:cNvPr>
          <p:cNvSpPr txBox="1"/>
          <p:nvPr/>
        </p:nvSpPr>
        <p:spPr>
          <a:xfrm>
            <a:off x="16184336" y="1120179"/>
            <a:ext cx="69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1.3%</a:t>
            </a:r>
            <a:endParaRPr lang="ko-KR" altLang="en-US" sz="12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E242DDA0-EA1A-C022-3587-DB716FE32B3C}"/>
              </a:ext>
            </a:extLst>
          </p:cNvPr>
          <p:cNvGrpSpPr/>
          <p:nvPr/>
        </p:nvGrpSpPr>
        <p:grpSpPr>
          <a:xfrm>
            <a:off x="11096068" y="886776"/>
            <a:ext cx="6924830" cy="2800329"/>
            <a:chOff x="11096068" y="1066800"/>
            <a:chExt cx="6924830" cy="2932020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5D35127-E00F-400F-3618-E6CADBDB8DF6}"/>
                </a:ext>
              </a:extLst>
            </p:cNvPr>
            <p:cNvGrpSpPr/>
            <p:nvPr/>
          </p:nvGrpSpPr>
          <p:grpSpPr>
            <a:xfrm>
              <a:off x="11096068" y="1066800"/>
              <a:ext cx="3332139" cy="2932020"/>
              <a:chOff x="11096068" y="1066800"/>
              <a:chExt cx="3332139" cy="2480292"/>
            </a:xfrm>
          </p:grpSpPr>
          <p:pic>
            <p:nvPicPr>
              <p:cNvPr id="124" name="Picture 8">
                <a:extLst>
                  <a:ext uri="{FF2B5EF4-FFF2-40B4-BE49-F238E27FC236}">
                    <a16:creationId xmlns:a16="http://schemas.microsoft.com/office/drawing/2014/main" id="{7B737073-15BA-6DDA-6957-EAF5704D9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9">
                <a:duotone>
                  <a:prstClr val="black"/>
                  <a:srgbClr val="BFBFBF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1096069" y="1074057"/>
                <a:ext cx="3332138" cy="2473035"/>
              </a:xfrm>
              <a:prstGeom prst="rect">
                <a:avLst/>
              </a:prstGeom>
              <a:effectLst>
                <a:outerShdw blurRad="423896" dist="134660" dir="2700000">
                  <a:srgbClr val="000000">
                    <a:alpha val="18000"/>
                  </a:srgbClr>
                </a:outerShdw>
              </a:effec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72D9952-09E6-A487-562D-B31725A99E14}"/>
                  </a:ext>
                </a:extLst>
              </p:cNvPr>
              <p:cNvSpPr txBox="1"/>
              <p:nvPr/>
            </p:nvSpPr>
            <p:spPr>
              <a:xfrm>
                <a:off x="11268734" y="3081933"/>
                <a:ext cx="3115946" cy="38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관악구의 평일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18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시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~23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시 귀가  목적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전체 비율은</a:t>
                </a:r>
                <a:endParaRPr lang="en-US" altLang="ko-KR" sz="11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0.773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서울특별시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4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위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전체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25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구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</p:txBody>
          </p:sp>
          <p:graphicFrame>
            <p:nvGraphicFramePr>
              <p:cNvPr id="111" name="차트 110">
                <a:extLst>
                  <a:ext uri="{FF2B5EF4-FFF2-40B4-BE49-F238E27FC236}">
                    <a16:creationId xmlns:a16="http://schemas.microsoft.com/office/drawing/2014/main" id="{EA999620-20B9-AA00-B40B-2E160E3D81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1045978"/>
                  </p:ext>
                </p:extLst>
              </p:nvPr>
            </p:nvGraphicFramePr>
            <p:xfrm>
              <a:off x="11096068" y="1066800"/>
              <a:ext cx="3332138" cy="206519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4"/>
              </a:graphicData>
            </a:graphic>
          </p:graphicFrame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C743A53A-7D22-CB91-E738-7B658D7AB312}"/>
                </a:ext>
              </a:extLst>
            </p:cNvPr>
            <p:cNvGrpSpPr/>
            <p:nvPr/>
          </p:nvGrpSpPr>
          <p:grpSpPr>
            <a:xfrm>
              <a:off x="14688760" y="1081314"/>
              <a:ext cx="3332138" cy="2917506"/>
              <a:chOff x="14688760" y="1081314"/>
              <a:chExt cx="3332138" cy="2459871"/>
            </a:xfrm>
          </p:grpSpPr>
          <p:pic>
            <p:nvPicPr>
              <p:cNvPr id="86" name="Picture 8">
                <a:extLst>
                  <a:ext uri="{FF2B5EF4-FFF2-40B4-BE49-F238E27FC236}">
                    <a16:creationId xmlns:a16="http://schemas.microsoft.com/office/drawing/2014/main" id="{D9FBBC0B-CE0A-F223-2A5B-0081856BF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9">
                <a:duotone>
                  <a:prstClr val="black"/>
                  <a:srgbClr val="BFBFBF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4688760" y="1081314"/>
                <a:ext cx="3332138" cy="2459871"/>
              </a:xfrm>
              <a:prstGeom prst="rect">
                <a:avLst/>
              </a:prstGeom>
              <a:effectLst>
                <a:outerShdw blurRad="423896" dist="134660" dir="2700000">
                  <a:srgbClr val="000000">
                    <a:alpha val="18000"/>
                  </a:srgbClr>
                </a:outerShdw>
              </a:effectLst>
            </p:spPr>
          </p:pic>
          <p:graphicFrame>
            <p:nvGraphicFramePr>
              <p:cNvPr id="120" name="차트 119">
                <a:extLst>
                  <a:ext uri="{FF2B5EF4-FFF2-40B4-BE49-F238E27FC236}">
                    <a16:creationId xmlns:a16="http://schemas.microsoft.com/office/drawing/2014/main" id="{90B51536-0040-A16A-29BD-F9869B9AA9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54355334"/>
                  </p:ext>
                </p:extLst>
              </p:nvPr>
            </p:nvGraphicFramePr>
            <p:xfrm>
              <a:off x="15170719" y="1146192"/>
              <a:ext cx="2368219" cy="19125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5"/>
              </a:graphicData>
            </a:graphic>
          </p:graphicFrame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8E6B25A6-CE3B-31B6-3BDF-8FEF0680AAB9}"/>
                  </a:ext>
                </a:extLst>
              </p:cNvPr>
              <p:cNvSpPr txBox="1"/>
              <p:nvPr/>
            </p:nvSpPr>
            <p:spPr>
              <a:xfrm>
                <a:off x="14688760" y="3074439"/>
                <a:ext cx="333213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관악구의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2021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년 지역총생산은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472,040,199 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</a:t>
                </a:r>
                <a:endParaRPr lang="en-US" altLang="ko-KR" sz="11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서울시 전체의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1.3%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를 차지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단위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백만원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lang="ko-KR" altLang="en-US" sz="11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pic>
        <p:nvPicPr>
          <p:cNvPr id="170" name="Picture 8">
            <a:extLst>
              <a:ext uri="{FF2B5EF4-FFF2-40B4-BE49-F238E27FC236}">
                <a16:creationId xmlns:a16="http://schemas.microsoft.com/office/drawing/2014/main" id="{5816B774-D1B0-6551-F80A-55D084095219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073393" y="3776985"/>
            <a:ext cx="3332138" cy="2792136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FE6C0BBC-A2CD-B279-D554-F3702041F66E}"/>
              </a:ext>
            </a:extLst>
          </p:cNvPr>
          <p:cNvSpPr txBox="1"/>
          <p:nvPr/>
        </p:nvSpPr>
        <p:spPr>
          <a:xfrm>
            <a:off x="11246058" y="6043942"/>
            <a:ext cx="3115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25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지역 </a:t>
            </a:r>
            <a:r>
              <a:rPr lang="ko-KR" altLang="en-US" sz="11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평당가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2,524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만원으로</a:t>
            </a:r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서울특별시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19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25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167" name="Picture 8">
            <a:extLst>
              <a:ext uri="{FF2B5EF4-FFF2-40B4-BE49-F238E27FC236}">
                <a16:creationId xmlns:a16="http://schemas.microsoft.com/office/drawing/2014/main" id="{A80FA195-BA53-6C99-B8BD-600629B017D7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666084" y="3782653"/>
            <a:ext cx="3332138" cy="2786467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F53A715D-B19B-248B-39C1-32730C99449F}"/>
              </a:ext>
            </a:extLst>
          </p:cNvPr>
          <p:cNvSpPr txBox="1"/>
          <p:nvPr/>
        </p:nvSpPr>
        <p:spPr>
          <a:xfrm>
            <a:off x="14666084" y="6040404"/>
            <a:ext cx="33321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관악구를 지나가는 지하철 노선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</a:p>
          <a:p>
            <a:pPr algn="ctr"/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호선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신림선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6A920859-E1A2-EC2C-F284-57C2BD1A59F4}"/>
              </a:ext>
            </a:extLst>
          </p:cNvPr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15181932" y="4157399"/>
            <a:ext cx="2315493" cy="1577430"/>
          </a:xfrm>
          <a:prstGeom prst="rect">
            <a:avLst/>
          </a:prstGeom>
        </p:spPr>
      </p:pic>
      <p:pic>
        <p:nvPicPr>
          <p:cNvPr id="1036" name="그림 1035">
            <a:extLst>
              <a:ext uri="{FF2B5EF4-FFF2-40B4-BE49-F238E27FC236}">
                <a16:creationId xmlns:a16="http://schemas.microsoft.com/office/drawing/2014/main" id="{53DFFD3D-847C-EC45-741C-72A4DED30A90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10181" r="13205" b="29914"/>
          <a:stretch>
            <a:fillRect/>
          </a:stretch>
        </p:blipFill>
        <p:spPr>
          <a:xfrm>
            <a:off x="11525120" y="4175713"/>
            <a:ext cx="2539495" cy="1745868"/>
          </a:xfrm>
          <a:prstGeom prst="rect">
            <a:avLst/>
          </a:prstGeom>
        </p:spPr>
      </p:pic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BF42E353-7BBB-B3D7-85BA-3D3082820D27}"/>
              </a:ext>
            </a:extLst>
          </p:cNvPr>
          <p:cNvGrpSpPr/>
          <p:nvPr/>
        </p:nvGrpSpPr>
        <p:grpSpPr>
          <a:xfrm>
            <a:off x="11037285" y="6668069"/>
            <a:ext cx="2826672" cy="518681"/>
            <a:chOff x="11350992" y="1098192"/>
            <a:chExt cx="2826672" cy="518681"/>
          </a:xfrm>
        </p:grpSpPr>
        <p:pic>
          <p:nvPicPr>
            <p:cNvPr id="1063" name="Picture 46">
              <a:extLst>
                <a:ext uri="{FF2B5EF4-FFF2-40B4-BE49-F238E27FC236}">
                  <a16:creationId xmlns:a16="http://schemas.microsoft.com/office/drawing/2014/main" id="{7FECD5E8-BE72-8336-20C7-00CADEEC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7BDA6E38-178A-5E98-7323-DCB9B6324BAA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난향동 베드타운 관련 정보</a:t>
              </a:r>
            </a:p>
          </p:txBody>
        </p:sp>
      </p:grpSp>
      <p:sp>
        <p:nvSpPr>
          <p:cNvPr id="1053" name="TextBox 1052">
            <a:extLst>
              <a:ext uri="{FF2B5EF4-FFF2-40B4-BE49-F238E27FC236}">
                <a16:creationId xmlns:a16="http://schemas.microsoft.com/office/drawing/2014/main" id="{27C86936-4E0E-3FA1-05F3-FCA52CABC1A2}"/>
              </a:ext>
            </a:extLst>
          </p:cNvPr>
          <p:cNvSpPr txBox="1"/>
          <p:nvPr/>
        </p:nvSpPr>
        <p:spPr>
          <a:xfrm>
            <a:off x="16153286" y="7469193"/>
            <a:ext cx="69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1.3%</a:t>
            </a:r>
            <a:endParaRPr lang="ko-KR" altLang="en-US" sz="12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054" name="그룹 1053">
            <a:extLst>
              <a:ext uri="{FF2B5EF4-FFF2-40B4-BE49-F238E27FC236}">
                <a16:creationId xmlns:a16="http://schemas.microsoft.com/office/drawing/2014/main" id="{A20BA173-9CBA-ED3F-A2C0-37F3A6138E71}"/>
              </a:ext>
            </a:extLst>
          </p:cNvPr>
          <p:cNvGrpSpPr/>
          <p:nvPr/>
        </p:nvGrpSpPr>
        <p:grpSpPr>
          <a:xfrm>
            <a:off x="11065018" y="7235790"/>
            <a:ext cx="6946602" cy="2800329"/>
            <a:chOff x="11096068" y="1066800"/>
            <a:chExt cx="6946602" cy="2932020"/>
          </a:xfrm>
        </p:grpSpPr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4270AC81-5748-5EE9-754F-63532258BC75}"/>
                </a:ext>
              </a:extLst>
            </p:cNvPr>
            <p:cNvGrpSpPr/>
            <p:nvPr/>
          </p:nvGrpSpPr>
          <p:grpSpPr>
            <a:xfrm>
              <a:off x="11096068" y="1066800"/>
              <a:ext cx="3358332" cy="2932020"/>
              <a:chOff x="11096068" y="1066800"/>
              <a:chExt cx="3358332" cy="2480292"/>
            </a:xfrm>
          </p:grpSpPr>
          <p:pic>
            <p:nvPicPr>
              <p:cNvPr id="1060" name="Picture 8">
                <a:extLst>
                  <a:ext uri="{FF2B5EF4-FFF2-40B4-BE49-F238E27FC236}">
                    <a16:creationId xmlns:a16="http://schemas.microsoft.com/office/drawing/2014/main" id="{7E8CC29A-2F96-8100-6962-40405BCAF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9">
                <a:duotone>
                  <a:prstClr val="black"/>
                  <a:srgbClr val="BFBFBF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1122262" y="1074057"/>
                <a:ext cx="3332138" cy="2473035"/>
              </a:xfrm>
              <a:prstGeom prst="rect">
                <a:avLst/>
              </a:prstGeom>
              <a:effectLst>
                <a:outerShdw blurRad="423896" dist="134660" dir="2700000">
                  <a:srgbClr val="000000">
                    <a:alpha val="18000"/>
                  </a:srgbClr>
                </a:outerShdw>
              </a:effectLst>
            </p:spPr>
          </p:pic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44B562D7-7647-5EFE-B62A-93AEF2CC74C0}"/>
                  </a:ext>
                </a:extLst>
              </p:cNvPr>
              <p:cNvSpPr txBox="1"/>
              <p:nvPr/>
            </p:nvSpPr>
            <p:spPr>
              <a:xfrm>
                <a:off x="11268734" y="3081933"/>
                <a:ext cx="3115946" cy="38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난향동의 평일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18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시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~23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시 귀가  목적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전체 비율은</a:t>
                </a:r>
                <a:endParaRPr lang="en-US" altLang="ko-KR" sz="11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0.901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관악구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위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전체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21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행정동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</p:txBody>
          </p:sp>
          <p:graphicFrame>
            <p:nvGraphicFramePr>
              <p:cNvPr id="1062" name="차트 1061">
                <a:extLst>
                  <a:ext uri="{FF2B5EF4-FFF2-40B4-BE49-F238E27FC236}">
                    <a16:creationId xmlns:a16="http://schemas.microsoft.com/office/drawing/2014/main" id="{EB1328EF-215F-826C-405A-2DBA504DAEF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3007349"/>
                  </p:ext>
                </p:extLst>
              </p:nvPr>
            </p:nvGraphicFramePr>
            <p:xfrm>
              <a:off x="11096068" y="1066800"/>
              <a:ext cx="3332138" cy="206519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8"/>
              </a:graphicData>
            </a:graphic>
          </p:graphicFrame>
        </p:grpSp>
        <p:grpSp>
          <p:nvGrpSpPr>
            <p:cNvPr id="1056" name="그룹 1055">
              <a:extLst>
                <a:ext uri="{FF2B5EF4-FFF2-40B4-BE49-F238E27FC236}">
                  <a16:creationId xmlns:a16="http://schemas.microsoft.com/office/drawing/2014/main" id="{7BDC8A56-C322-3078-4E21-25DCB86E8494}"/>
                </a:ext>
              </a:extLst>
            </p:cNvPr>
            <p:cNvGrpSpPr/>
            <p:nvPr/>
          </p:nvGrpSpPr>
          <p:grpSpPr>
            <a:xfrm>
              <a:off x="14688760" y="1081314"/>
              <a:ext cx="3353910" cy="2917506"/>
              <a:chOff x="14688760" y="1081314"/>
              <a:chExt cx="3353910" cy="2459871"/>
            </a:xfrm>
          </p:grpSpPr>
          <p:pic>
            <p:nvPicPr>
              <p:cNvPr id="1057" name="Picture 8">
                <a:extLst>
                  <a:ext uri="{FF2B5EF4-FFF2-40B4-BE49-F238E27FC236}">
                    <a16:creationId xmlns:a16="http://schemas.microsoft.com/office/drawing/2014/main" id="{58188128-0EB1-6961-1B02-DA63B899B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9">
                <a:duotone>
                  <a:prstClr val="black"/>
                  <a:srgbClr val="BFBFBF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4688760" y="1081314"/>
                <a:ext cx="3332138" cy="2459871"/>
              </a:xfrm>
              <a:prstGeom prst="rect">
                <a:avLst/>
              </a:prstGeom>
              <a:effectLst>
                <a:outerShdw blurRad="423896" dist="134660" dir="2700000">
                  <a:srgbClr val="000000">
                    <a:alpha val="18000"/>
                  </a:srgbClr>
                </a:outerShdw>
              </a:effectLst>
            </p:spPr>
          </p:pic>
          <p:sp>
            <p:nvSpPr>
              <p:cNvPr id="1059" name="TextBox 1058">
                <a:extLst>
                  <a:ext uri="{FF2B5EF4-FFF2-40B4-BE49-F238E27FC236}">
                    <a16:creationId xmlns:a16="http://schemas.microsoft.com/office/drawing/2014/main" id="{3B795EAD-3CE9-75B7-96CB-3E07B4954EED}"/>
                  </a:ext>
                </a:extLst>
              </p:cNvPr>
              <p:cNvSpPr txBox="1"/>
              <p:nvPr/>
            </p:nvSpPr>
            <p:spPr>
              <a:xfrm>
                <a:off x="14710532" y="1450377"/>
                <a:ext cx="3332138" cy="230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ko-KR" altLang="en-US" sz="11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pic>
        <p:nvPicPr>
          <p:cNvPr id="1068" name="Picture 8">
            <a:extLst>
              <a:ext uri="{FF2B5EF4-FFF2-40B4-BE49-F238E27FC236}">
                <a16:creationId xmlns:a16="http://schemas.microsoft.com/office/drawing/2014/main" id="{33B6083E-321C-7433-D419-79D69F7F2DD1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46578" y="7288746"/>
            <a:ext cx="7097173" cy="2712503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graphicFrame>
        <p:nvGraphicFramePr>
          <p:cNvPr id="1067" name="차트 1066">
            <a:extLst>
              <a:ext uri="{FF2B5EF4-FFF2-40B4-BE49-F238E27FC236}">
                <a16:creationId xmlns:a16="http://schemas.microsoft.com/office/drawing/2014/main" id="{C8C25824-FBBE-7BB5-59A5-701AA3389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91059"/>
              </p:ext>
            </p:extLst>
          </p:nvPr>
        </p:nvGraphicFramePr>
        <p:xfrm>
          <a:off x="3689992" y="7288747"/>
          <a:ext cx="6890922" cy="3322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9"/>
          </a:graphicData>
        </a:graphic>
      </p:graphicFrame>
      <p:grpSp>
        <p:nvGrpSpPr>
          <p:cNvPr id="1069" name="그룹 1068">
            <a:extLst>
              <a:ext uri="{FF2B5EF4-FFF2-40B4-BE49-F238E27FC236}">
                <a16:creationId xmlns:a16="http://schemas.microsoft.com/office/drawing/2014/main" id="{615C033F-1719-6E08-D094-29CE55B585BC}"/>
              </a:ext>
            </a:extLst>
          </p:cNvPr>
          <p:cNvGrpSpPr/>
          <p:nvPr/>
        </p:nvGrpSpPr>
        <p:grpSpPr>
          <a:xfrm>
            <a:off x="3606299" y="6706169"/>
            <a:ext cx="3232459" cy="641328"/>
            <a:chOff x="11350992" y="1098192"/>
            <a:chExt cx="2795831" cy="641328"/>
          </a:xfrm>
        </p:grpSpPr>
        <p:pic>
          <p:nvPicPr>
            <p:cNvPr id="1070" name="Picture 46">
              <a:extLst>
                <a:ext uri="{FF2B5EF4-FFF2-40B4-BE49-F238E27FC236}">
                  <a16:creationId xmlns:a16="http://schemas.microsoft.com/office/drawing/2014/main" id="{BA17424A-D6CA-C19A-7C0F-234084160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8765F6FE-7BF7-A25C-5EE6-03FCDC50F276}"/>
                </a:ext>
              </a:extLst>
            </p:cNvPr>
            <p:cNvSpPr txBox="1"/>
            <p:nvPr/>
          </p:nvSpPr>
          <p:spPr>
            <a:xfrm>
              <a:off x="11350992" y="1154745"/>
              <a:ext cx="2768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관악구 내 베드타운 지수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*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TOP 10 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</a:t>
              </a:r>
            </a:p>
          </p:txBody>
        </p:sp>
      </p:grpSp>
      <p:sp>
        <p:nvSpPr>
          <p:cNvPr id="1073" name="TextBox 1072">
            <a:extLst>
              <a:ext uri="{FF2B5EF4-FFF2-40B4-BE49-F238E27FC236}">
                <a16:creationId xmlns:a16="http://schemas.microsoft.com/office/drawing/2014/main" id="{7E6567D1-C5D3-44F6-B44C-7C8BF5E226FC}"/>
              </a:ext>
            </a:extLst>
          </p:cNvPr>
          <p:cNvSpPr txBox="1"/>
          <p:nvPr/>
        </p:nvSpPr>
        <p:spPr>
          <a:xfrm>
            <a:off x="6821608" y="6898062"/>
            <a:ext cx="24272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평일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18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~23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 귀가  목적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비율</a:t>
            </a:r>
            <a:endParaRPr lang="ko-KR" altLang="en-US" sz="1100"/>
          </a:p>
        </p:txBody>
      </p:sp>
      <p:sp>
        <p:nvSpPr>
          <p:cNvPr id="1074" name="사각형: 둥근 모서리 1073">
            <a:extLst>
              <a:ext uri="{FF2B5EF4-FFF2-40B4-BE49-F238E27FC236}">
                <a16:creationId xmlns:a16="http://schemas.microsoft.com/office/drawing/2014/main" id="{C427BC41-344D-2037-FECC-B50C4D0F5E20}"/>
              </a:ext>
            </a:extLst>
          </p:cNvPr>
          <p:cNvSpPr/>
          <p:nvPr/>
        </p:nvSpPr>
        <p:spPr>
          <a:xfrm>
            <a:off x="225140" y="313738"/>
            <a:ext cx="3200400" cy="40405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4123E2D6-6646-937F-0470-02D68243A743}"/>
              </a:ext>
            </a:extLst>
          </p:cNvPr>
          <p:cNvSpPr txBox="1"/>
          <p:nvPr/>
        </p:nvSpPr>
        <p:spPr>
          <a:xfrm>
            <a:off x="225140" y="2293639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탐색</a:t>
            </a:r>
            <a:endParaRPr lang="ko-KR" altLang="en-US" sz="4400" b="1" i="0" strike="noStrike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76" name="Picture 2" descr="침대 일러스트 벡터 - Freepik에서 무료 고품질 벡터를 다운로드하세요 | Freepik">
            <a:extLst>
              <a:ext uri="{FF2B5EF4-FFF2-40B4-BE49-F238E27FC236}">
                <a16:creationId xmlns:a16="http://schemas.microsoft.com/office/drawing/2014/main" id="{4B472310-E720-CB0E-6A02-BF2821BFF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0">
            <a:extLst>
              <a:ext uri="{BEBA8EAE-BF5A-486C-A8C5-ECC9F3942E4B}">
                <a14:imgProps xmlns:a14="http://schemas.microsoft.com/office/drawing/2010/main">
                  <a14:imgLayer r:embed="rId131">
                    <a14:imgEffect>
                      <a14:backgroundRemoval t="9877" b="90123" l="8649" r="90000">
                        <a14:foregroundMark x1="8649" y1="61905" x2="10541" y2="59965"/>
                        <a14:foregroundMark x1="87568" y1="29982" x2="90135" y2="51675"/>
                        <a14:foregroundMark x1="51486" y1="90123" x2="51486" y2="90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4" y="374977"/>
            <a:ext cx="2504073" cy="19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TextBox 1077">
            <a:extLst>
              <a:ext uri="{FF2B5EF4-FFF2-40B4-BE49-F238E27FC236}">
                <a16:creationId xmlns:a16="http://schemas.microsoft.com/office/drawing/2014/main" id="{F05819BD-8AED-FE83-0EAF-1F60B2EBF663}"/>
              </a:ext>
            </a:extLst>
          </p:cNvPr>
          <p:cNvSpPr txBox="1"/>
          <p:nvPr/>
        </p:nvSpPr>
        <p:spPr>
          <a:xfrm>
            <a:off x="0" y="52314"/>
            <a:ext cx="2053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/>
              <a:t>◁ 메인 페이지로 이동</a:t>
            </a:r>
          </a:p>
        </p:txBody>
      </p:sp>
      <p:pic>
        <p:nvPicPr>
          <p:cNvPr id="1080" name="Picture 26">
            <a:extLst>
              <a:ext uri="{FF2B5EF4-FFF2-40B4-BE49-F238E27FC236}">
                <a16:creationId xmlns:a16="http://schemas.microsoft.com/office/drawing/2014/main" id="{E2B9FACD-BA8B-61C8-70DD-B22884C97505}"/>
              </a:ext>
            </a:extLst>
          </p:cNvPr>
          <p:cNvPicPr>
            <a:picLocks noChangeAspect="1"/>
          </p:cNvPicPr>
          <p:nvPr/>
        </p:nvPicPr>
        <p:blipFill>
          <a:blip r:embed="rId132"/>
          <a:srcRect t="21433"/>
          <a:stretch>
            <a:fillRect/>
          </a:stretch>
        </p:blipFill>
        <p:spPr>
          <a:xfrm>
            <a:off x="4031964" y="307173"/>
            <a:ext cx="2502819" cy="714579"/>
          </a:xfrm>
          <a:prstGeom prst="rect">
            <a:avLst/>
          </a:prstGeom>
          <a:ln>
            <a:noFill/>
          </a:ln>
          <a:effectLst>
            <a:outerShdw blurRad="179401" dist="55685" dir="2700000">
              <a:srgbClr val="000000">
                <a:alpha val="18000"/>
              </a:srgbClr>
            </a:outerShdw>
          </a:effectLst>
        </p:spPr>
      </p:pic>
      <p:sp>
        <p:nvSpPr>
          <p:cNvPr id="1081" name="TextBox 1080">
            <a:extLst>
              <a:ext uri="{FF2B5EF4-FFF2-40B4-BE49-F238E27FC236}">
                <a16:creationId xmlns:a16="http://schemas.microsoft.com/office/drawing/2014/main" id="{3C3EC73C-303D-F689-63B6-679737A34BD8}"/>
              </a:ext>
            </a:extLst>
          </p:cNvPr>
          <p:cNvSpPr txBox="1"/>
          <p:nvPr/>
        </p:nvSpPr>
        <p:spPr>
          <a:xfrm>
            <a:off x="3427650" y="321465"/>
            <a:ext cx="375295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베드타운 지역</a:t>
            </a:r>
            <a:r>
              <a:rPr lang="ko-KR" altLang="en-US" sz="14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선택하기</a:t>
            </a:r>
          </a:p>
        </p:txBody>
      </p: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146DF33C-F272-B9F5-2DA9-F73E9229DEA8}"/>
              </a:ext>
            </a:extLst>
          </p:cNvPr>
          <p:cNvGrpSpPr/>
          <p:nvPr/>
        </p:nvGrpSpPr>
        <p:grpSpPr>
          <a:xfrm>
            <a:off x="4149918" y="605309"/>
            <a:ext cx="1151769" cy="346286"/>
            <a:chOff x="3017754" y="4070041"/>
            <a:chExt cx="1638501" cy="504664"/>
          </a:xfrm>
        </p:grpSpPr>
        <p:pic>
          <p:nvPicPr>
            <p:cNvPr id="1086" name="Picture 10">
              <a:extLst>
                <a:ext uri="{FF2B5EF4-FFF2-40B4-BE49-F238E27FC236}">
                  <a16:creationId xmlns:a16="http://schemas.microsoft.com/office/drawing/2014/main" id="{682FD59D-2722-20A5-9260-901C6AA50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087" name="TextBox 12">
              <a:extLst>
                <a:ext uri="{FF2B5EF4-FFF2-40B4-BE49-F238E27FC236}">
                  <a16:creationId xmlns:a16="http://schemas.microsoft.com/office/drawing/2014/main" id="{C45778C4-3CD5-4F76-3A61-886BD9F20B44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서울특별시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051" name="그룹 2050">
            <a:extLst>
              <a:ext uri="{FF2B5EF4-FFF2-40B4-BE49-F238E27FC236}">
                <a16:creationId xmlns:a16="http://schemas.microsoft.com/office/drawing/2014/main" id="{3B8E14A2-2CEA-40E2-DAC9-2EB401E9FDC7}"/>
              </a:ext>
            </a:extLst>
          </p:cNvPr>
          <p:cNvGrpSpPr/>
          <p:nvPr/>
        </p:nvGrpSpPr>
        <p:grpSpPr>
          <a:xfrm>
            <a:off x="5681599" y="690074"/>
            <a:ext cx="145069" cy="134527"/>
            <a:chOff x="2321318" y="1647823"/>
            <a:chExt cx="206375" cy="196055"/>
          </a:xfrm>
        </p:grpSpPr>
        <p:sp>
          <p:nvSpPr>
            <p:cNvPr id="2052" name="타원 2051">
              <a:extLst>
                <a:ext uri="{FF2B5EF4-FFF2-40B4-BE49-F238E27FC236}">
                  <a16:creationId xmlns:a16="http://schemas.microsoft.com/office/drawing/2014/main" id="{BE8AB1A7-0884-9959-D4CD-09377E6DFE73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3" name="이등변 삼각형 2052">
              <a:extLst>
                <a:ext uri="{FF2B5EF4-FFF2-40B4-BE49-F238E27FC236}">
                  <a16:creationId xmlns:a16="http://schemas.microsoft.com/office/drawing/2014/main" id="{E65DA135-1745-7EC4-AF73-99E5FAB2AFC5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54" name="그룹 2053">
            <a:extLst>
              <a:ext uri="{FF2B5EF4-FFF2-40B4-BE49-F238E27FC236}">
                <a16:creationId xmlns:a16="http://schemas.microsoft.com/office/drawing/2014/main" id="{91BC2179-372A-E7A8-18A9-EA45A89A0FF2}"/>
              </a:ext>
            </a:extLst>
          </p:cNvPr>
          <p:cNvGrpSpPr/>
          <p:nvPr/>
        </p:nvGrpSpPr>
        <p:grpSpPr>
          <a:xfrm>
            <a:off x="5396492" y="601111"/>
            <a:ext cx="1041194" cy="346286"/>
            <a:chOff x="8861844" y="596975"/>
            <a:chExt cx="1041194" cy="346286"/>
          </a:xfrm>
        </p:grpSpPr>
        <p:grpSp>
          <p:nvGrpSpPr>
            <p:cNvPr id="2055" name="그룹 2054">
              <a:extLst>
                <a:ext uri="{FF2B5EF4-FFF2-40B4-BE49-F238E27FC236}">
                  <a16:creationId xmlns:a16="http://schemas.microsoft.com/office/drawing/2014/main" id="{CA8286A2-6B0B-1ED9-6DED-8CC81CD5D570}"/>
                </a:ext>
              </a:extLst>
            </p:cNvPr>
            <p:cNvGrpSpPr/>
            <p:nvPr/>
          </p:nvGrpSpPr>
          <p:grpSpPr>
            <a:xfrm>
              <a:off x="8861844" y="596975"/>
              <a:ext cx="1041194" cy="346286"/>
              <a:chOff x="3017754" y="4070041"/>
              <a:chExt cx="1638501" cy="504664"/>
            </a:xfrm>
          </p:grpSpPr>
          <p:pic>
            <p:nvPicPr>
              <p:cNvPr id="2060" name="Picture 10">
                <a:extLst>
                  <a:ext uri="{FF2B5EF4-FFF2-40B4-BE49-F238E27FC236}">
                    <a16:creationId xmlns:a16="http://schemas.microsoft.com/office/drawing/2014/main" id="{B95B135F-1A5C-5972-6612-96DF568AC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17754" y="4070041"/>
                <a:ext cx="1638501" cy="504664"/>
              </a:xfrm>
              <a:prstGeom prst="rect">
                <a:avLst/>
              </a:prstGeom>
              <a:ln>
                <a:noFill/>
              </a:ln>
              <a:effectLst>
                <a:outerShdw blurRad="37459" dist="77518" dir="270000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2061" name="TextBox 12">
                <a:extLst>
                  <a:ext uri="{FF2B5EF4-FFF2-40B4-BE49-F238E27FC236}">
                    <a16:creationId xmlns:a16="http://schemas.microsoft.com/office/drawing/2014/main" id="{C8E2312D-FC0C-C438-1E8A-03DB82443056}"/>
                  </a:ext>
                </a:extLst>
              </p:cNvPr>
              <p:cNvSpPr txBox="1"/>
              <p:nvPr/>
            </p:nvSpPr>
            <p:spPr>
              <a:xfrm>
                <a:off x="3017754" y="4232111"/>
                <a:ext cx="1628472" cy="180525"/>
              </a:xfrm>
              <a:prstGeom prst="rect">
                <a:avLst/>
              </a:prstGeom>
              <a:ln>
                <a:noFill/>
              </a:ln>
              <a:effectLst>
                <a:outerShdw blurRad="9260" dist="6350" dir="2700000">
                  <a:srgbClr val="000000">
                    <a:alpha val="18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관악구</a:t>
                </a:r>
                <a:endParaRPr lang="en-US" sz="14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2056" name="그룹 2055">
              <a:extLst>
                <a:ext uri="{FF2B5EF4-FFF2-40B4-BE49-F238E27FC236}">
                  <a16:creationId xmlns:a16="http://schemas.microsoft.com/office/drawing/2014/main" id="{D0640213-9DD5-6B59-1A73-85880B167D49}"/>
                </a:ext>
              </a:extLst>
            </p:cNvPr>
            <p:cNvGrpSpPr/>
            <p:nvPr/>
          </p:nvGrpSpPr>
          <p:grpSpPr>
            <a:xfrm>
              <a:off x="9691307" y="698099"/>
              <a:ext cx="131142" cy="134527"/>
              <a:chOff x="2305443" y="1688617"/>
              <a:chExt cx="206375" cy="196055"/>
            </a:xfrm>
          </p:grpSpPr>
          <p:sp>
            <p:nvSpPr>
              <p:cNvPr id="2057" name="타원 2056">
                <a:extLst>
                  <a:ext uri="{FF2B5EF4-FFF2-40B4-BE49-F238E27FC236}">
                    <a16:creationId xmlns:a16="http://schemas.microsoft.com/office/drawing/2014/main" id="{C93EFA9F-4858-E006-B6A0-77D1E1DD2DC7}"/>
                  </a:ext>
                </a:extLst>
              </p:cNvPr>
              <p:cNvSpPr/>
              <p:nvPr/>
            </p:nvSpPr>
            <p:spPr>
              <a:xfrm>
                <a:off x="2305443" y="1688617"/>
                <a:ext cx="206375" cy="19605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scene3d>
                <a:camera prst="perspective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9" name="이등변 삼각형 2058">
                <a:extLst>
                  <a:ext uri="{FF2B5EF4-FFF2-40B4-BE49-F238E27FC236}">
                    <a16:creationId xmlns:a16="http://schemas.microsoft.com/office/drawing/2014/main" id="{691DEE4B-CDC7-1C1A-3F70-A60E72292419}"/>
                  </a:ext>
                </a:extLst>
              </p:cNvPr>
              <p:cNvSpPr/>
              <p:nvPr/>
            </p:nvSpPr>
            <p:spPr>
              <a:xfrm rot="10800000">
                <a:off x="2358618" y="1754959"/>
                <a:ext cx="103638" cy="8773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62" name="TextBox 2061">
            <a:extLst>
              <a:ext uri="{FF2B5EF4-FFF2-40B4-BE49-F238E27FC236}">
                <a16:creationId xmlns:a16="http://schemas.microsoft.com/office/drawing/2014/main" id="{65230D1C-49AC-1ACA-F129-8B51920217CE}"/>
              </a:ext>
            </a:extLst>
          </p:cNvPr>
          <p:cNvSpPr txBox="1"/>
          <p:nvPr/>
        </p:nvSpPr>
        <p:spPr>
          <a:xfrm>
            <a:off x="225140" y="29399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수도권에 위치한 베드타운 지역을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기준으로 살펴봅니다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      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1)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상단에서 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 선택하기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2)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정보 알고 싶은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지도에서 클릭하기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63" name="타원 2062">
            <a:extLst>
              <a:ext uri="{FF2B5EF4-FFF2-40B4-BE49-F238E27FC236}">
                <a16:creationId xmlns:a16="http://schemas.microsoft.com/office/drawing/2014/main" id="{10942CBB-BEA4-CF5A-FF69-55BB568D354F}"/>
              </a:ext>
            </a:extLst>
          </p:cNvPr>
          <p:cNvSpPr/>
          <p:nvPr/>
        </p:nvSpPr>
        <p:spPr>
          <a:xfrm>
            <a:off x="5077401" y="708585"/>
            <a:ext cx="131142" cy="13452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4" name="이등변 삼각형 2063">
            <a:extLst>
              <a:ext uri="{FF2B5EF4-FFF2-40B4-BE49-F238E27FC236}">
                <a16:creationId xmlns:a16="http://schemas.microsoft.com/office/drawing/2014/main" id="{169C5CCB-9EC2-77DE-9730-EB9AC6728561}"/>
              </a:ext>
            </a:extLst>
          </p:cNvPr>
          <p:cNvSpPr/>
          <p:nvPr/>
        </p:nvSpPr>
        <p:spPr>
          <a:xfrm rot="10800000">
            <a:off x="5111191" y="754107"/>
            <a:ext cx="65857" cy="6020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01428-B257-F0AC-51D8-4511EF651A25}"/>
              </a:ext>
            </a:extLst>
          </p:cNvPr>
          <p:cNvSpPr txBox="1"/>
          <p:nvPr/>
        </p:nvSpPr>
        <p:spPr>
          <a:xfrm>
            <a:off x="16191321" y="1205350"/>
            <a:ext cx="57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1.3%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9BF539-CDCD-CC81-D682-A6A7307D2532}"/>
              </a:ext>
            </a:extLst>
          </p:cNvPr>
          <p:cNvSpPr/>
          <p:nvPr/>
        </p:nvSpPr>
        <p:spPr>
          <a:xfrm>
            <a:off x="14816364" y="7522936"/>
            <a:ext cx="3000375" cy="2295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alpha val="97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00375"/>
                      <a:gd name="connsiteY0" fmla="*/ 0 h 2295525"/>
                      <a:gd name="connsiteX1" fmla="*/ 540068 w 3000375"/>
                      <a:gd name="connsiteY1" fmla="*/ 0 h 2295525"/>
                      <a:gd name="connsiteX2" fmla="*/ 1170146 w 3000375"/>
                      <a:gd name="connsiteY2" fmla="*/ 0 h 2295525"/>
                      <a:gd name="connsiteX3" fmla="*/ 1740218 w 3000375"/>
                      <a:gd name="connsiteY3" fmla="*/ 0 h 2295525"/>
                      <a:gd name="connsiteX4" fmla="*/ 2280285 w 3000375"/>
                      <a:gd name="connsiteY4" fmla="*/ 0 h 2295525"/>
                      <a:gd name="connsiteX5" fmla="*/ 3000375 w 3000375"/>
                      <a:gd name="connsiteY5" fmla="*/ 0 h 2295525"/>
                      <a:gd name="connsiteX6" fmla="*/ 3000375 w 3000375"/>
                      <a:gd name="connsiteY6" fmla="*/ 573881 h 2295525"/>
                      <a:gd name="connsiteX7" fmla="*/ 3000375 w 3000375"/>
                      <a:gd name="connsiteY7" fmla="*/ 1147763 h 2295525"/>
                      <a:gd name="connsiteX8" fmla="*/ 3000375 w 3000375"/>
                      <a:gd name="connsiteY8" fmla="*/ 1675733 h 2295525"/>
                      <a:gd name="connsiteX9" fmla="*/ 3000375 w 3000375"/>
                      <a:gd name="connsiteY9" fmla="*/ 2295525 h 2295525"/>
                      <a:gd name="connsiteX10" fmla="*/ 2460308 w 3000375"/>
                      <a:gd name="connsiteY10" fmla="*/ 2295525 h 2295525"/>
                      <a:gd name="connsiteX11" fmla="*/ 1950244 w 3000375"/>
                      <a:gd name="connsiteY11" fmla="*/ 2295525 h 2295525"/>
                      <a:gd name="connsiteX12" fmla="*/ 1320165 w 3000375"/>
                      <a:gd name="connsiteY12" fmla="*/ 2295525 h 2295525"/>
                      <a:gd name="connsiteX13" fmla="*/ 780097 w 3000375"/>
                      <a:gd name="connsiteY13" fmla="*/ 2295525 h 2295525"/>
                      <a:gd name="connsiteX14" fmla="*/ 0 w 3000375"/>
                      <a:gd name="connsiteY14" fmla="*/ 2295525 h 2295525"/>
                      <a:gd name="connsiteX15" fmla="*/ 0 w 3000375"/>
                      <a:gd name="connsiteY15" fmla="*/ 1675733 h 2295525"/>
                      <a:gd name="connsiteX16" fmla="*/ 0 w 3000375"/>
                      <a:gd name="connsiteY16" fmla="*/ 1147763 h 2295525"/>
                      <a:gd name="connsiteX17" fmla="*/ 0 w 3000375"/>
                      <a:gd name="connsiteY17" fmla="*/ 550926 h 2295525"/>
                      <a:gd name="connsiteX18" fmla="*/ 0 w 3000375"/>
                      <a:gd name="connsiteY18" fmla="*/ 0 h 229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000375" h="2295525" fill="none" extrusionOk="0">
                        <a:moveTo>
                          <a:pt x="0" y="0"/>
                        </a:moveTo>
                        <a:cubicBezTo>
                          <a:pt x="195550" y="6307"/>
                          <a:pt x="388959" y="-21685"/>
                          <a:pt x="540068" y="0"/>
                        </a:cubicBezTo>
                        <a:cubicBezTo>
                          <a:pt x="691177" y="21685"/>
                          <a:pt x="1020759" y="12026"/>
                          <a:pt x="1170146" y="0"/>
                        </a:cubicBezTo>
                        <a:cubicBezTo>
                          <a:pt x="1319533" y="-12026"/>
                          <a:pt x="1474667" y="7783"/>
                          <a:pt x="1740218" y="0"/>
                        </a:cubicBezTo>
                        <a:cubicBezTo>
                          <a:pt x="2005769" y="-7783"/>
                          <a:pt x="2046399" y="8533"/>
                          <a:pt x="2280285" y="0"/>
                        </a:cubicBezTo>
                        <a:cubicBezTo>
                          <a:pt x="2514171" y="-8533"/>
                          <a:pt x="2701664" y="3950"/>
                          <a:pt x="3000375" y="0"/>
                        </a:cubicBezTo>
                        <a:cubicBezTo>
                          <a:pt x="3023357" y="251399"/>
                          <a:pt x="2976317" y="351127"/>
                          <a:pt x="3000375" y="573881"/>
                        </a:cubicBezTo>
                        <a:cubicBezTo>
                          <a:pt x="3024433" y="796635"/>
                          <a:pt x="3014683" y="1019536"/>
                          <a:pt x="3000375" y="1147763"/>
                        </a:cubicBezTo>
                        <a:cubicBezTo>
                          <a:pt x="2986067" y="1275990"/>
                          <a:pt x="2999710" y="1480312"/>
                          <a:pt x="3000375" y="1675733"/>
                        </a:cubicBezTo>
                        <a:cubicBezTo>
                          <a:pt x="3001041" y="1871154"/>
                          <a:pt x="2974941" y="2057700"/>
                          <a:pt x="3000375" y="2295525"/>
                        </a:cubicBezTo>
                        <a:cubicBezTo>
                          <a:pt x="2732285" y="2307033"/>
                          <a:pt x="2679030" y="2320965"/>
                          <a:pt x="2460308" y="2295525"/>
                        </a:cubicBezTo>
                        <a:cubicBezTo>
                          <a:pt x="2241586" y="2270085"/>
                          <a:pt x="2201229" y="2277406"/>
                          <a:pt x="1950244" y="2295525"/>
                        </a:cubicBezTo>
                        <a:cubicBezTo>
                          <a:pt x="1699259" y="2313644"/>
                          <a:pt x="1618173" y="2312567"/>
                          <a:pt x="1320165" y="2295525"/>
                        </a:cubicBezTo>
                        <a:cubicBezTo>
                          <a:pt x="1022157" y="2278483"/>
                          <a:pt x="1037717" y="2319426"/>
                          <a:pt x="780097" y="2295525"/>
                        </a:cubicBezTo>
                        <a:cubicBezTo>
                          <a:pt x="522477" y="2271624"/>
                          <a:pt x="205912" y="2322051"/>
                          <a:pt x="0" y="2295525"/>
                        </a:cubicBezTo>
                        <a:cubicBezTo>
                          <a:pt x="4815" y="2069682"/>
                          <a:pt x="-4656" y="1829169"/>
                          <a:pt x="0" y="1675733"/>
                        </a:cubicBezTo>
                        <a:cubicBezTo>
                          <a:pt x="4656" y="1522297"/>
                          <a:pt x="10113" y="1403203"/>
                          <a:pt x="0" y="1147763"/>
                        </a:cubicBezTo>
                        <a:cubicBezTo>
                          <a:pt x="-10113" y="892323"/>
                          <a:pt x="11819" y="831591"/>
                          <a:pt x="0" y="550926"/>
                        </a:cubicBezTo>
                        <a:cubicBezTo>
                          <a:pt x="-11819" y="270261"/>
                          <a:pt x="-5240" y="138729"/>
                          <a:pt x="0" y="0"/>
                        </a:cubicBezTo>
                        <a:close/>
                      </a:path>
                      <a:path w="3000375" h="2295525" stroke="0" extrusionOk="0">
                        <a:moveTo>
                          <a:pt x="0" y="0"/>
                        </a:moveTo>
                        <a:cubicBezTo>
                          <a:pt x="254981" y="19502"/>
                          <a:pt x="418045" y="-4142"/>
                          <a:pt x="570071" y="0"/>
                        </a:cubicBezTo>
                        <a:cubicBezTo>
                          <a:pt x="722097" y="4142"/>
                          <a:pt x="965123" y="912"/>
                          <a:pt x="1080135" y="0"/>
                        </a:cubicBezTo>
                        <a:cubicBezTo>
                          <a:pt x="1195147" y="-912"/>
                          <a:pt x="1585714" y="-6325"/>
                          <a:pt x="1740217" y="0"/>
                        </a:cubicBezTo>
                        <a:cubicBezTo>
                          <a:pt x="1894720" y="6325"/>
                          <a:pt x="2144550" y="963"/>
                          <a:pt x="2310289" y="0"/>
                        </a:cubicBezTo>
                        <a:cubicBezTo>
                          <a:pt x="2476028" y="-963"/>
                          <a:pt x="2769648" y="-23786"/>
                          <a:pt x="3000375" y="0"/>
                        </a:cubicBezTo>
                        <a:cubicBezTo>
                          <a:pt x="3001706" y="141335"/>
                          <a:pt x="2997671" y="438190"/>
                          <a:pt x="3000375" y="619792"/>
                        </a:cubicBezTo>
                        <a:cubicBezTo>
                          <a:pt x="3003079" y="801394"/>
                          <a:pt x="2994371" y="1061525"/>
                          <a:pt x="3000375" y="1193673"/>
                        </a:cubicBezTo>
                        <a:cubicBezTo>
                          <a:pt x="3006379" y="1325821"/>
                          <a:pt x="2990940" y="1613136"/>
                          <a:pt x="3000375" y="1767554"/>
                        </a:cubicBezTo>
                        <a:cubicBezTo>
                          <a:pt x="3009810" y="1921972"/>
                          <a:pt x="3006390" y="2183029"/>
                          <a:pt x="3000375" y="2295525"/>
                        </a:cubicBezTo>
                        <a:cubicBezTo>
                          <a:pt x="2812499" y="2297351"/>
                          <a:pt x="2648386" y="2285790"/>
                          <a:pt x="2460308" y="2295525"/>
                        </a:cubicBezTo>
                        <a:cubicBezTo>
                          <a:pt x="2272230" y="2305260"/>
                          <a:pt x="2132895" y="2268050"/>
                          <a:pt x="1860233" y="2295525"/>
                        </a:cubicBezTo>
                        <a:cubicBezTo>
                          <a:pt x="1587571" y="2323000"/>
                          <a:pt x="1550393" y="2319459"/>
                          <a:pt x="1290161" y="2295525"/>
                        </a:cubicBezTo>
                        <a:cubicBezTo>
                          <a:pt x="1029929" y="2271591"/>
                          <a:pt x="876279" y="2326129"/>
                          <a:pt x="630079" y="2295525"/>
                        </a:cubicBezTo>
                        <a:cubicBezTo>
                          <a:pt x="383879" y="2264921"/>
                          <a:pt x="153223" y="2278596"/>
                          <a:pt x="0" y="2295525"/>
                        </a:cubicBezTo>
                        <a:cubicBezTo>
                          <a:pt x="17531" y="2103364"/>
                          <a:pt x="-9934" y="1973638"/>
                          <a:pt x="0" y="1767554"/>
                        </a:cubicBezTo>
                        <a:cubicBezTo>
                          <a:pt x="9934" y="1561470"/>
                          <a:pt x="19698" y="1380905"/>
                          <a:pt x="0" y="1193673"/>
                        </a:cubicBezTo>
                        <a:cubicBezTo>
                          <a:pt x="-19698" y="1006441"/>
                          <a:pt x="5887" y="794027"/>
                          <a:pt x="0" y="642747"/>
                        </a:cubicBezTo>
                        <a:cubicBezTo>
                          <a:pt x="-5887" y="491467"/>
                          <a:pt x="9803" y="138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평일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18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~23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 귀가  목적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비율은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 행정동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4853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(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 전체 행정동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 상위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2%)</a:t>
            </a:r>
          </a:p>
          <a:p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주민등록상인구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14,512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</a:t>
            </a:r>
          </a:p>
          <a:p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지나가는 교통수단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6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b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(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중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 버스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b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(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중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안양 버스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* 25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기준</a:t>
            </a:r>
            <a:endParaRPr lang="ko-KR" altLang="en-US" sz="900" i="1" u="sng">
              <a:latin typeface="Garamond" panose="02020404030301010803" pitchFamily="18" charset="0"/>
              <a:cs typeface="Microsoft Himalaya" panose="01010100010101010101" pitchFamily="2" charset="0"/>
            </a:endParaRPr>
          </a:p>
        </p:txBody>
      </p:sp>
      <p:pic>
        <p:nvPicPr>
          <p:cNvPr id="6" name="Picture 2" descr="마우스 커서 아이콘 클릭 기호 웹 얇은 선 대상 로고 벡터 w에 대한 커서 포인터 버튼 ... | 프리미엄 벡터">
            <a:extLst>
              <a:ext uri="{FF2B5EF4-FFF2-40B4-BE49-F238E27FC236}">
                <a16:creationId xmlns:a16="http://schemas.microsoft.com/office/drawing/2014/main" id="{AE440E94-C6F7-9522-E300-02FD887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3">
            <a:extLst>
              <a:ext uri="{BEBA8EAE-BF5A-486C-A8C5-ECC9F3942E4B}">
                <a14:imgProps xmlns:a14="http://schemas.microsoft.com/office/drawing/2010/main">
                  <a14:imgLayer r:embed="rId134">
                    <a14:imgEffect>
                      <a14:backgroundRemoval t="10000" b="90000" l="10000" r="90000">
                        <a14:foregroundMark x1="44089" y1="46486" x2="44089" y2="46486"/>
                        <a14:foregroundMark x1="34984" y1="43770" x2="34984" y2="43770"/>
                        <a14:foregroundMark x1="31470" y1="35144" x2="31470" y2="35144"/>
                        <a14:foregroundMark x1="36422" y1="26198" x2="36422" y2="26198"/>
                        <a14:foregroundMark x1="45367" y1="27636" x2="45367" y2="27636"/>
                        <a14:foregroundMark x1="54313" y1="33387" x2="54313" y2="33387"/>
                        <a14:foregroundMark x1="52077" y1="54473" x2="52077" y2="54473"/>
                        <a14:foregroundMark x1="47923" y1="50958" x2="50958" y2="59904"/>
                        <a14:foregroundMark x1="50958" y1="54952" x2="54792" y2="60703"/>
                        <a14:foregroundMark x1="49201" y1="45048" x2="56550" y2="63099"/>
                        <a14:foregroundMark x1="57029" y1="53674" x2="60863" y2="59585"/>
                        <a14:foregroundMark x1="57188" y1="62620" x2="61182" y2="69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00" y="4166685"/>
            <a:ext cx="361038" cy="3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850D44-99D9-B41F-E328-692B33C2E8C4}"/>
              </a:ext>
            </a:extLst>
          </p:cNvPr>
          <p:cNvSpPr txBox="1"/>
          <p:nvPr/>
        </p:nvSpPr>
        <p:spPr>
          <a:xfrm>
            <a:off x="161662" y="4691002"/>
            <a:ext cx="31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↓ 궁금한 대시보드 클릭 ↓</a:t>
            </a:r>
          </a:p>
        </p:txBody>
      </p:sp>
      <p:sp>
        <p:nvSpPr>
          <p:cNvPr id="25" name="AutoShape 4" descr="Agora and OpenAI: Enabling Natural Real-Time Conversational AI">
            <a:extLst>
              <a:ext uri="{FF2B5EF4-FFF2-40B4-BE49-F238E27FC236}">
                <a16:creationId xmlns:a16="http://schemas.microsoft.com/office/drawing/2014/main" id="{D077F894-FFA0-E983-896F-6E7101A55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D60413B-B3A8-6F2E-B5CA-6B11ABA3BC20}"/>
              </a:ext>
            </a:extLst>
          </p:cNvPr>
          <p:cNvPicPr>
            <a:picLocks noChangeAspect="1"/>
          </p:cNvPicPr>
          <p:nvPr/>
        </p:nvPicPr>
        <p:blipFill>
          <a:blip r:embed="rId135"/>
          <a:srcRect t="9489"/>
          <a:stretch>
            <a:fillRect/>
          </a:stretch>
        </p:blipFill>
        <p:spPr>
          <a:xfrm>
            <a:off x="14913429" y="7597211"/>
            <a:ext cx="737574" cy="297961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 w="38100" h="431800"/>
          </a:sp3d>
        </p:spPr>
      </p:pic>
    </p:spTree>
    <p:extLst>
      <p:ext uri="{BB962C8B-B14F-4D97-AF65-F5344CB8AC3E}">
        <p14:creationId xmlns:p14="http://schemas.microsoft.com/office/powerpoint/2010/main" val="106981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57978-4410-F613-E180-F8ECDA481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573E4BC-EA1B-1AA1-ECD2-6145BF4F505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59C1F74-BB7E-3E1B-3FB7-1A432833799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715412F-0F81-4479-075A-30417A73EE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3C380DE-A204-2665-5857-4A5FB418D4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E83F7C9-D4D1-95EE-80AB-E277D20492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8F150D3C-3625-908B-F7F0-FE15ADA54EB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44B1C3B8-3890-5025-F9FC-F6D16C875BA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278A189B-8E52-4243-C38F-A0697D5BFE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945C426A-418C-6DF6-DD94-6C11646D89C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9" name="Picture 9">
            <a:extLst>
              <a:ext uri="{FF2B5EF4-FFF2-40B4-BE49-F238E27FC236}">
                <a16:creationId xmlns:a16="http://schemas.microsoft.com/office/drawing/2014/main" id="{B81CBFE3-1BDB-171F-DD80-7F029D4B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09" y="5254152"/>
            <a:ext cx="842412" cy="1001127"/>
          </a:xfrm>
          <a:prstGeom prst="rect">
            <a:avLst/>
          </a:prstGeom>
        </p:spPr>
      </p:pic>
      <p:pic>
        <p:nvPicPr>
          <p:cNvPr id="180" name="Picture 10">
            <a:extLst>
              <a:ext uri="{FF2B5EF4-FFF2-40B4-BE49-F238E27FC236}">
                <a16:creationId xmlns:a16="http://schemas.microsoft.com/office/drawing/2014/main" id="{1263A0A3-6368-2468-9BEE-53CDFA9B7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235" y="3483866"/>
            <a:ext cx="1098798" cy="1196470"/>
          </a:xfrm>
          <a:prstGeom prst="rect">
            <a:avLst/>
          </a:prstGeom>
        </p:spPr>
      </p:pic>
      <p:pic>
        <p:nvPicPr>
          <p:cNvPr id="181" name="Picture 11">
            <a:extLst>
              <a:ext uri="{FF2B5EF4-FFF2-40B4-BE49-F238E27FC236}">
                <a16:creationId xmlns:a16="http://schemas.microsoft.com/office/drawing/2014/main" id="{049AD36D-0E28-899A-6E71-3C28C7B94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333" y="1969965"/>
            <a:ext cx="1220887" cy="1550526"/>
          </a:xfrm>
          <a:prstGeom prst="rect">
            <a:avLst/>
          </a:prstGeom>
        </p:spPr>
      </p:pic>
      <p:pic>
        <p:nvPicPr>
          <p:cNvPr id="182" name="Picture 12">
            <a:extLst>
              <a:ext uri="{FF2B5EF4-FFF2-40B4-BE49-F238E27FC236}">
                <a16:creationId xmlns:a16="http://schemas.microsoft.com/office/drawing/2014/main" id="{6B0AB83C-119D-27F8-EA6D-6F5E87D8A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561" y="2409485"/>
            <a:ext cx="1440647" cy="1111007"/>
          </a:xfrm>
          <a:prstGeom prst="rect">
            <a:avLst/>
          </a:prstGeom>
        </p:spPr>
      </p:pic>
      <p:pic>
        <p:nvPicPr>
          <p:cNvPr id="183" name="Picture 13">
            <a:extLst>
              <a:ext uri="{FF2B5EF4-FFF2-40B4-BE49-F238E27FC236}">
                <a16:creationId xmlns:a16="http://schemas.microsoft.com/office/drawing/2014/main" id="{81A41096-E525-B4B9-E1F9-B354CD4D8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510" y="5095436"/>
            <a:ext cx="1330767" cy="1111007"/>
          </a:xfrm>
          <a:prstGeom prst="rect">
            <a:avLst/>
          </a:prstGeom>
        </p:spPr>
      </p:pic>
      <p:pic>
        <p:nvPicPr>
          <p:cNvPr id="184" name="Picture 14">
            <a:extLst>
              <a:ext uri="{FF2B5EF4-FFF2-40B4-BE49-F238E27FC236}">
                <a16:creationId xmlns:a16="http://schemas.microsoft.com/office/drawing/2014/main" id="{8D007E4F-F3EF-A735-0DC8-59A77C9B0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0606" y="4533828"/>
            <a:ext cx="1733660" cy="1831331"/>
          </a:xfrm>
          <a:prstGeom prst="rect">
            <a:avLst/>
          </a:prstGeom>
        </p:spPr>
      </p:pic>
      <p:pic>
        <p:nvPicPr>
          <p:cNvPr id="185" name="Picture 15">
            <a:extLst>
              <a:ext uri="{FF2B5EF4-FFF2-40B4-BE49-F238E27FC236}">
                <a16:creationId xmlns:a16="http://schemas.microsoft.com/office/drawing/2014/main" id="{00E90EF6-8F4E-C3A2-60C1-D25160F47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0838" y="2995510"/>
            <a:ext cx="1733660" cy="1477273"/>
          </a:xfrm>
          <a:prstGeom prst="rect">
            <a:avLst/>
          </a:prstGeom>
        </p:spPr>
      </p:pic>
      <p:pic>
        <p:nvPicPr>
          <p:cNvPr id="186" name="Picture 16">
            <a:extLst>
              <a:ext uri="{FF2B5EF4-FFF2-40B4-BE49-F238E27FC236}">
                <a16:creationId xmlns:a16="http://schemas.microsoft.com/office/drawing/2014/main" id="{9BAC2AF5-E2DE-7BD2-51BA-7E8DA1E0C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416" y="3947802"/>
            <a:ext cx="1086590" cy="915665"/>
          </a:xfrm>
          <a:prstGeom prst="rect">
            <a:avLst/>
          </a:prstGeom>
        </p:spPr>
      </p:pic>
      <p:pic>
        <p:nvPicPr>
          <p:cNvPr id="187" name="Picture 17">
            <a:extLst>
              <a:ext uri="{FF2B5EF4-FFF2-40B4-BE49-F238E27FC236}">
                <a16:creationId xmlns:a16="http://schemas.microsoft.com/office/drawing/2014/main" id="{879D6320-906D-B74F-D2C7-CB6DB216F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2011" y="3642581"/>
            <a:ext cx="964500" cy="512773"/>
          </a:xfrm>
          <a:prstGeom prst="rect">
            <a:avLst/>
          </a:prstGeom>
        </p:spPr>
      </p:pic>
      <p:pic>
        <p:nvPicPr>
          <p:cNvPr id="188" name="Picture 18">
            <a:extLst>
              <a:ext uri="{FF2B5EF4-FFF2-40B4-BE49-F238E27FC236}">
                <a16:creationId xmlns:a16="http://schemas.microsoft.com/office/drawing/2014/main" id="{3DCC5082-0320-6A0F-4EF7-62DA7CF363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8555" y="4668126"/>
            <a:ext cx="1233096" cy="793577"/>
          </a:xfrm>
          <a:prstGeom prst="rect">
            <a:avLst/>
          </a:prstGeom>
        </p:spPr>
      </p:pic>
      <p:pic>
        <p:nvPicPr>
          <p:cNvPr id="189" name="Picture 19">
            <a:extLst>
              <a:ext uri="{FF2B5EF4-FFF2-40B4-BE49-F238E27FC236}">
                <a16:creationId xmlns:a16="http://schemas.microsoft.com/office/drawing/2014/main" id="{640C1D35-3A86-67B0-7070-83099AAE39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0449" y="3618163"/>
            <a:ext cx="866830" cy="952292"/>
          </a:xfrm>
          <a:prstGeom prst="rect">
            <a:avLst/>
          </a:prstGeom>
        </p:spPr>
      </p:pic>
      <p:pic>
        <p:nvPicPr>
          <p:cNvPr id="190" name="Picture 20">
            <a:extLst>
              <a:ext uri="{FF2B5EF4-FFF2-40B4-BE49-F238E27FC236}">
                <a16:creationId xmlns:a16="http://schemas.microsoft.com/office/drawing/2014/main" id="{C426BF8F-83D3-E9A4-8495-AC88392A08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8555" y="2922257"/>
            <a:ext cx="1001127" cy="1025545"/>
          </a:xfrm>
          <a:prstGeom prst="rect">
            <a:avLst/>
          </a:prstGeom>
        </p:spPr>
      </p:pic>
      <p:pic>
        <p:nvPicPr>
          <p:cNvPr id="191" name="Picture 21">
            <a:extLst>
              <a:ext uri="{FF2B5EF4-FFF2-40B4-BE49-F238E27FC236}">
                <a16:creationId xmlns:a16="http://schemas.microsoft.com/office/drawing/2014/main" id="{4A163BDD-830F-0696-2D75-EBBC2675FA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8000" y="2714707"/>
            <a:ext cx="732532" cy="964501"/>
          </a:xfrm>
          <a:prstGeom prst="rect">
            <a:avLst/>
          </a:prstGeom>
        </p:spPr>
      </p:pic>
      <p:pic>
        <p:nvPicPr>
          <p:cNvPr id="192" name="Picture 22">
            <a:extLst>
              <a:ext uri="{FF2B5EF4-FFF2-40B4-BE49-F238E27FC236}">
                <a16:creationId xmlns:a16="http://schemas.microsoft.com/office/drawing/2014/main" id="{F27F3A04-F25D-DD9A-18FD-2A7D8BFDA1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125" y="4338487"/>
            <a:ext cx="1721451" cy="1501691"/>
          </a:xfrm>
          <a:prstGeom prst="rect">
            <a:avLst/>
          </a:prstGeom>
        </p:spPr>
      </p:pic>
      <p:pic>
        <p:nvPicPr>
          <p:cNvPr id="193" name="Picture 23">
            <a:extLst>
              <a:ext uri="{FF2B5EF4-FFF2-40B4-BE49-F238E27FC236}">
                <a16:creationId xmlns:a16="http://schemas.microsoft.com/office/drawing/2014/main" id="{229B57C2-9F74-D4C1-7395-1413673D5A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2898" y="1274060"/>
            <a:ext cx="1062172" cy="1550526"/>
          </a:xfrm>
          <a:prstGeom prst="rect">
            <a:avLst/>
          </a:prstGeom>
        </p:spPr>
      </p:pic>
      <p:pic>
        <p:nvPicPr>
          <p:cNvPr id="194" name="Picture 24">
            <a:extLst>
              <a:ext uri="{FF2B5EF4-FFF2-40B4-BE49-F238E27FC236}">
                <a16:creationId xmlns:a16="http://schemas.microsoft.com/office/drawing/2014/main" id="{E2DCD5FF-4A29-E8FC-92EC-5018380611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5458" y="4033265"/>
            <a:ext cx="1025545" cy="891247"/>
          </a:xfrm>
          <a:prstGeom prst="rect">
            <a:avLst/>
          </a:prstGeom>
        </p:spPr>
      </p:pic>
      <p:pic>
        <p:nvPicPr>
          <p:cNvPr id="195" name="Picture 25">
            <a:extLst>
              <a:ext uri="{FF2B5EF4-FFF2-40B4-BE49-F238E27FC236}">
                <a16:creationId xmlns:a16="http://schemas.microsoft.com/office/drawing/2014/main" id="{ED1252D5-1E75-F9B7-B631-C96AE8F838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16669" y="2494947"/>
            <a:ext cx="1098798" cy="1245305"/>
          </a:xfrm>
          <a:prstGeom prst="rect">
            <a:avLst/>
          </a:prstGeom>
        </p:spPr>
      </p:pic>
      <p:pic>
        <p:nvPicPr>
          <p:cNvPr id="196" name="Picture 26">
            <a:extLst>
              <a:ext uri="{FF2B5EF4-FFF2-40B4-BE49-F238E27FC236}">
                <a16:creationId xmlns:a16="http://schemas.microsoft.com/office/drawing/2014/main" id="{E3517992-C3B2-1FEE-7E47-0728D58834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30080" y="3923385"/>
            <a:ext cx="1074380" cy="1342976"/>
          </a:xfrm>
          <a:prstGeom prst="rect">
            <a:avLst/>
          </a:prstGeom>
        </p:spPr>
      </p:pic>
      <p:pic>
        <p:nvPicPr>
          <p:cNvPr id="197" name="Picture 27">
            <a:extLst>
              <a:ext uri="{FF2B5EF4-FFF2-40B4-BE49-F238E27FC236}">
                <a16:creationId xmlns:a16="http://schemas.microsoft.com/office/drawing/2014/main" id="{9096572B-9C52-B29D-D286-02D61ED805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92815" y="1481611"/>
            <a:ext cx="1037754" cy="1428438"/>
          </a:xfrm>
          <a:prstGeom prst="rect">
            <a:avLst/>
          </a:prstGeom>
        </p:spPr>
      </p:pic>
      <p:pic>
        <p:nvPicPr>
          <p:cNvPr id="198" name="Picture 28">
            <a:extLst>
              <a:ext uri="{FF2B5EF4-FFF2-40B4-BE49-F238E27FC236}">
                <a16:creationId xmlns:a16="http://schemas.microsoft.com/office/drawing/2014/main" id="{4BB1B005-7FF3-FE09-3C0E-E18CB6631E2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07917" y="3618163"/>
            <a:ext cx="976710" cy="830204"/>
          </a:xfrm>
          <a:prstGeom prst="rect">
            <a:avLst/>
          </a:prstGeom>
        </p:spPr>
      </p:pic>
      <p:pic>
        <p:nvPicPr>
          <p:cNvPr id="199" name="Picture 29">
            <a:extLst>
              <a:ext uri="{FF2B5EF4-FFF2-40B4-BE49-F238E27FC236}">
                <a16:creationId xmlns:a16="http://schemas.microsoft.com/office/drawing/2014/main" id="{55452D48-E91D-F6F6-18F4-E7DF549D98D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1160" y="4668126"/>
            <a:ext cx="1342976" cy="817994"/>
          </a:xfrm>
          <a:prstGeom prst="rect">
            <a:avLst/>
          </a:prstGeom>
        </p:spPr>
      </p:pic>
      <p:pic>
        <p:nvPicPr>
          <p:cNvPr id="200" name="Picture 30">
            <a:extLst>
              <a:ext uri="{FF2B5EF4-FFF2-40B4-BE49-F238E27FC236}">
                <a16:creationId xmlns:a16="http://schemas.microsoft.com/office/drawing/2014/main" id="{AF1E1E59-1378-BA49-0560-F568E59704D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125" y="1176389"/>
            <a:ext cx="708114" cy="1318558"/>
          </a:xfrm>
          <a:prstGeom prst="rect">
            <a:avLst/>
          </a:prstGeom>
        </p:spPr>
      </p:pic>
      <p:pic>
        <p:nvPicPr>
          <p:cNvPr id="201" name="Picture 31">
            <a:extLst>
              <a:ext uri="{FF2B5EF4-FFF2-40B4-BE49-F238E27FC236}">
                <a16:creationId xmlns:a16="http://schemas.microsoft.com/office/drawing/2014/main" id="{B7B14294-F251-5EEE-42C2-FC33FF513A2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63813" y="3276315"/>
            <a:ext cx="1660407" cy="1062172"/>
          </a:xfrm>
          <a:prstGeom prst="rect">
            <a:avLst/>
          </a:prstGeom>
        </p:spPr>
      </p:pic>
      <p:pic>
        <p:nvPicPr>
          <p:cNvPr id="202" name="Picture 32">
            <a:extLst>
              <a:ext uri="{FF2B5EF4-FFF2-40B4-BE49-F238E27FC236}">
                <a16:creationId xmlns:a16="http://schemas.microsoft.com/office/drawing/2014/main" id="{63102064-A7A7-30AF-25A3-1E31A656C55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39885" y="2971093"/>
            <a:ext cx="817994" cy="891247"/>
          </a:xfrm>
          <a:prstGeom prst="rect">
            <a:avLst/>
          </a:prstGeom>
        </p:spPr>
      </p:pic>
      <p:pic>
        <p:nvPicPr>
          <p:cNvPr id="203" name="Picture 33">
            <a:extLst>
              <a:ext uri="{FF2B5EF4-FFF2-40B4-BE49-F238E27FC236}">
                <a16:creationId xmlns:a16="http://schemas.microsoft.com/office/drawing/2014/main" id="{815BE92C-206D-F347-6B17-3F3F97D08AE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11373" y="4191980"/>
            <a:ext cx="1404020" cy="1428438"/>
          </a:xfrm>
          <a:prstGeom prst="rect">
            <a:avLst/>
          </a:prstGeom>
        </p:spPr>
      </p:pic>
      <p:pic>
        <p:nvPicPr>
          <p:cNvPr id="204" name="Picture 47">
            <a:extLst>
              <a:ext uri="{FF2B5EF4-FFF2-40B4-BE49-F238E27FC236}">
                <a16:creationId xmlns:a16="http://schemas.microsoft.com/office/drawing/2014/main" id="{93ACABE5-2809-95F5-66D3-ABBE0312264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59155" y="5156481"/>
            <a:ext cx="842412" cy="1001127"/>
          </a:xfrm>
          <a:prstGeom prst="rect">
            <a:avLst/>
          </a:prstGeom>
        </p:spPr>
      </p:pic>
      <p:pic>
        <p:nvPicPr>
          <p:cNvPr id="205" name="Picture 48">
            <a:extLst>
              <a:ext uri="{FF2B5EF4-FFF2-40B4-BE49-F238E27FC236}">
                <a16:creationId xmlns:a16="http://schemas.microsoft.com/office/drawing/2014/main" id="{00CF2DD1-F56B-AD03-BE36-8BF9061062B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72981" y="3386195"/>
            <a:ext cx="1098798" cy="1196470"/>
          </a:xfrm>
          <a:prstGeom prst="rect">
            <a:avLst/>
          </a:prstGeom>
        </p:spPr>
      </p:pic>
      <p:pic>
        <p:nvPicPr>
          <p:cNvPr id="206" name="Picture 49">
            <a:extLst>
              <a:ext uri="{FF2B5EF4-FFF2-40B4-BE49-F238E27FC236}">
                <a16:creationId xmlns:a16="http://schemas.microsoft.com/office/drawing/2014/main" id="{CF450E51-CF81-7E42-3CD1-CAFAD86873C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30080" y="1884504"/>
            <a:ext cx="1220887" cy="1550526"/>
          </a:xfrm>
          <a:prstGeom prst="rect">
            <a:avLst/>
          </a:prstGeom>
        </p:spPr>
      </p:pic>
      <p:pic>
        <p:nvPicPr>
          <p:cNvPr id="207" name="Picture 50">
            <a:extLst>
              <a:ext uri="{FF2B5EF4-FFF2-40B4-BE49-F238E27FC236}">
                <a16:creationId xmlns:a16="http://schemas.microsoft.com/office/drawing/2014/main" id="{E1E2764D-11F7-DAAB-AD3B-B8EA220174D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46308" y="2324023"/>
            <a:ext cx="1440647" cy="1111007"/>
          </a:xfrm>
          <a:prstGeom prst="rect">
            <a:avLst/>
          </a:prstGeom>
        </p:spPr>
      </p:pic>
      <p:pic>
        <p:nvPicPr>
          <p:cNvPr id="208" name="Picture 51">
            <a:extLst>
              <a:ext uri="{FF2B5EF4-FFF2-40B4-BE49-F238E27FC236}">
                <a16:creationId xmlns:a16="http://schemas.microsoft.com/office/drawing/2014/main" id="{ECD51124-4AF6-41D3-4545-A7CC09A2848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874257" y="5009974"/>
            <a:ext cx="1330767" cy="1111007"/>
          </a:xfrm>
          <a:prstGeom prst="rect">
            <a:avLst/>
          </a:prstGeom>
        </p:spPr>
      </p:pic>
      <p:pic>
        <p:nvPicPr>
          <p:cNvPr id="209" name="Picture 52">
            <a:extLst>
              <a:ext uri="{FF2B5EF4-FFF2-40B4-BE49-F238E27FC236}">
                <a16:creationId xmlns:a16="http://schemas.microsoft.com/office/drawing/2014/main" id="{A460BB25-EBBA-B0A1-73BA-4E76BE02323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07353" y="4436157"/>
            <a:ext cx="1733660" cy="1831331"/>
          </a:xfrm>
          <a:prstGeom prst="rect">
            <a:avLst/>
          </a:prstGeom>
        </p:spPr>
      </p:pic>
      <p:pic>
        <p:nvPicPr>
          <p:cNvPr id="210" name="Picture 53">
            <a:extLst>
              <a:ext uri="{FF2B5EF4-FFF2-40B4-BE49-F238E27FC236}">
                <a16:creationId xmlns:a16="http://schemas.microsoft.com/office/drawing/2014/main" id="{50E80EED-656F-1D4F-4FF5-28F139CD1A4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59793" y="2897840"/>
            <a:ext cx="1733660" cy="1477273"/>
          </a:xfrm>
          <a:prstGeom prst="rect">
            <a:avLst/>
          </a:prstGeom>
        </p:spPr>
      </p:pic>
      <p:pic>
        <p:nvPicPr>
          <p:cNvPr id="211" name="Picture 54">
            <a:extLst>
              <a:ext uri="{FF2B5EF4-FFF2-40B4-BE49-F238E27FC236}">
                <a16:creationId xmlns:a16="http://schemas.microsoft.com/office/drawing/2014/main" id="{852148AB-43C9-2609-331C-4B1AED56DB4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70162" y="3862341"/>
            <a:ext cx="1086590" cy="915665"/>
          </a:xfrm>
          <a:prstGeom prst="rect">
            <a:avLst/>
          </a:prstGeom>
        </p:spPr>
      </p:pic>
      <p:pic>
        <p:nvPicPr>
          <p:cNvPr id="212" name="Picture 55">
            <a:extLst>
              <a:ext uri="{FF2B5EF4-FFF2-40B4-BE49-F238E27FC236}">
                <a16:creationId xmlns:a16="http://schemas.microsoft.com/office/drawing/2014/main" id="{2FFDED5E-F8BB-8410-E0B0-C6FDE2387D5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38758" y="3544910"/>
            <a:ext cx="964500" cy="512773"/>
          </a:xfrm>
          <a:prstGeom prst="rect">
            <a:avLst/>
          </a:prstGeom>
        </p:spPr>
      </p:pic>
      <p:pic>
        <p:nvPicPr>
          <p:cNvPr id="213" name="Picture 56">
            <a:extLst>
              <a:ext uri="{FF2B5EF4-FFF2-40B4-BE49-F238E27FC236}">
                <a16:creationId xmlns:a16="http://schemas.microsoft.com/office/drawing/2014/main" id="{F38C174B-082E-7F28-3811-9BBD920454A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47510" y="4582664"/>
            <a:ext cx="1233096" cy="793577"/>
          </a:xfrm>
          <a:prstGeom prst="rect">
            <a:avLst/>
          </a:prstGeom>
        </p:spPr>
      </p:pic>
      <p:pic>
        <p:nvPicPr>
          <p:cNvPr id="214" name="Picture 57">
            <a:extLst>
              <a:ext uri="{FF2B5EF4-FFF2-40B4-BE49-F238E27FC236}">
                <a16:creationId xmlns:a16="http://schemas.microsoft.com/office/drawing/2014/main" id="{08ED299C-3143-17CD-FD3D-402D0B25DE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267196" y="3520492"/>
            <a:ext cx="866830" cy="952292"/>
          </a:xfrm>
          <a:prstGeom prst="rect">
            <a:avLst/>
          </a:prstGeom>
        </p:spPr>
      </p:pic>
      <p:pic>
        <p:nvPicPr>
          <p:cNvPr id="215" name="Picture 58">
            <a:extLst>
              <a:ext uri="{FF2B5EF4-FFF2-40B4-BE49-F238E27FC236}">
                <a16:creationId xmlns:a16="http://schemas.microsoft.com/office/drawing/2014/main" id="{9F4920EA-6F9D-B742-54F0-B68DB48FF80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35301" y="2824587"/>
            <a:ext cx="1001127" cy="1025545"/>
          </a:xfrm>
          <a:prstGeom prst="rect">
            <a:avLst/>
          </a:prstGeom>
        </p:spPr>
      </p:pic>
      <p:pic>
        <p:nvPicPr>
          <p:cNvPr id="216" name="Picture 59">
            <a:extLst>
              <a:ext uri="{FF2B5EF4-FFF2-40B4-BE49-F238E27FC236}">
                <a16:creationId xmlns:a16="http://schemas.microsoft.com/office/drawing/2014/main" id="{D46CA809-5086-145B-9AC6-E6F4183BDCD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474746" y="2629244"/>
            <a:ext cx="732532" cy="964501"/>
          </a:xfrm>
          <a:prstGeom prst="rect">
            <a:avLst/>
          </a:prstGeom>
        </p:spPr>
      </p:pic>
      <p:pic>
        <p:nvPicPr>
          <p:cNvPr id="217" name="Picture 60">
            <a:extLst>
              <a:ext uri="{FF2B5EF4-FFF2-40B4-BE49-F238E27FC236}">
                <a16:creationId xmlns:a16="http://schemas.microsoft.com/office/drawing/2014/main" id="{68FC4AD0-E105-EAED-8AC1-4247DE6BFE8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546872" y="4240815"/>
            <a:ext cx="1721451" cy="1501691"/>
          </a:xfrm>
          <a:prstGeom prst="rect">
            <a:avLst/>
          </a:prstGeom>
        </p:spPr>
      </p:pic>
      <p:pic>
        <p:nvPicPr>
          <p:cNvPr id="218" name="Picture 61">
            <a:extLst>
              <a:ext uri="{FF2B5EF4-FFF2-40B4-BE49-F238E27FC236}">
                <a16:creationId xmlns:a16="http://schemas.microsoft.com/office/drawing/2014/main" id="{4D5BE682-436A-208B-D3B7-5D20BA6BAE9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059645" y="1188598"/>
            <a:ext cx="1062172" cy="1550526"/>
          </a:xfrm>
          <a:prstGeom prst="rect">
            <a:avLst/>
          </a:prstGeom>
        </p:spPr>
      </p:pic>
      <p:pic>
        <p:nvPicPr>
          <p:cNvPr id="219" name="Picture 62">
            <a:extLst>
              <a:ext uri="{FF2B5EF4-FFF2-40B4-BE49-F238E27FC236}">
                <a16:creationId xmlns:a16="http://schemas.microsoft.com/office/drawing/2014/main" id="{BA75D559-2803-AD42-5D63-9CE90157A9A0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714414" y="3935594"/>
            <a:ext cx="1025545" cy="891247"/>
          </a:xfrm>
          <a:prstGeom prst="rect">
            <a:avLst/>
          </a:prstGeom>
        </p:spPr>
      </p:pic>
      <p:pic>
        <p:nvPicPr>
          <p:cNvPr id="220" name="Picture 63">
            <a:extLst>
              <a:ext uri="{FF2B5EF4-FFF2-40B4-BE49-F238E27FC236}">
                <a16:creationId xmlns:a16="http://schemas.microsoft.com/office/drawing/2014/main" id="{CE89D1EA-BCCC-478A-5634-AD1750FA764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643416" y="2397276"/>
            <a:ext cx="1098798" cy="1245305"/>
          </a:xfrm>
          <a:prstGeom prst="rect">
            <a:avLst/>
          </a:prstGeom>
        </p:spPr>
      </p:pic>
      <p:pic>
        <p:nvPicPr>
          <p:cNvPr id="221" name="Picture 64">
            <a:extLst>
              <a:ext uri="{FF2B5EF4-FFF2-40B4-BE49-F238E27FC236}">
                <a16:creationId xmlns:a16="http://schemas.microsoft.com/office/drawing/2014/main" id="{4AA63389-B4BC-C975-8A8D-D09A761A945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556826" y="3837923"/>
            <a:ext cx="1074380" cy="1342976"/>
          </a:xfrm>
          <a:prstGeom prst="rect">
            <a:avLst/>
          </a:prstGeom>
        </p:spPr>
      </p:pic>
      <p:pic>
        <p:nvPicPr>
          <p:cNvPr id="222" name="Picture 65">
            <a:extLst>
              <a:ext uri="{FF2B5EF4-FFF2-40B4-BE49-F238E27FC236}">
                <a16:creationId xmlns:a16="http://schemas.microsoft.com/office/drawing/2014/main" id="{7EC18897-D316-A9E3-49E1-85ED84182798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119561" y="1396149"/>
            <a:ext cx="1037754" cy="1428438"/>
          </a:xfrm>
          <a:prstGeom prst="rect">
            <a:avLst/>
          </a:prstGeom>
        </p:spPr>
      </p:pic>
      <p:pic>
        <p:nvPicPr>
          <p:cNvPr id="223" name="Picture 66">
            <a:extLst>
              <a:ext uri="{FF2B5EF4-FFF2-40B4-BE49-F238E27FC236}">
                <a16:creationId xmlns:a16="http://schemas.microsoft.com/office/drawing/2014/main" id="{0F5435C9-1DBD-C134-4FC0-B82761173866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546872" y="3532701"/>
            <a:ext cx="976710" cy="830204"/>
          </a:xfrm>
          <a:prstGeom prst="rect">
            <a:avLst/>
          </a:prstGeom>
        </p:spPr>
      </p:pic>
      <p:pic>
        <p:nvPicPr>
          <p:cNvPr id="224" name="Picture 67">
            <a:extLst>
              <a:ext uri="{FF2B5EF4-FFF2-40B4-BE49-F238E27FC236}">
                <a16:creationId xmlns:a16="http://schemas.microsoft.com/office/drawing/2014/main" id="{AE97D027-148A-C09B-3893-70645711B6B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67907" y="4570455"/>
            <a:ext cx="1342976" cy="817994"/>
          </a:xfrm>
          <a:prstGeom prst="rect">
            <a:avLst/>
          </a:prstGeom>
        </p:spPr>
      </p:pic>
      <p:pic>
        <p:nvPicPr>
          <p:cNvPr id="225" name="Picture 68">
            <a:extLst>
              <a:ext uri="{FF2B5EF4-FFF2-40B4-BE49-F238E27FC236}">
                <a16:creationId xmlns:a16="http://schemas.microsoft.com/office/drawing/2014/main" id="{56ADA59B-3F94-01D5-A170-42977BB2BFF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546872" y="1078718"/>
            <a:ext cx="708114" cy="1318558"/>
          </a:xfrm>
          <a:prstGeom prst="rect">
            <a:avLst/>
          </a:prstGeom>
        </p:spPr>
      </p:pic>
      <p:pic>
        <p:nvPicPr>
          <p:cNvPr id="226" name="Picture 69">
            <a:extLst>
              <a:ext uri="{FF2B5EF4-FFF2-40B4-BE49-F238E27FC236}">
                <a16:creationId xmlns:a16="http://schemas.microsoft.com/office/drawing/2014/main" id="{05BF61CD-7938-41C3-84FC-8E924ACC087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190560" y="3178644"/>
            <a:ext cx="1660407" cy="1062172"/>
          </a:xfrm>
          <a:prstGeom prst="rect">
            <a:avLst/>
          </a:prstGeom>
        </p:spPr>
      </p:pic>
      <p:pic>
        <p:nvPicPr>
          <p:cNvPr id="227" name="Picture 70">
            <a:extLst>
              <a:ext uri="{FF2B5EF4-FFF2-40B4-BE49-F238E27FC236}">
                <a16:creationId xmlns:a16="http://schemas.microsoft.com/office/drawing/2014/main" id="{05CDF3FB-FD5A-3876-341D-F793595DEF79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766632" y="2873422"/>
            <a:ext cx="817994" cy="891247"/>
          </a:xfrm>
          <a:prstGeom prst="rect">
            <a:avLst/>
          </a:prstGeom>
        </p:spPr>
      </p:pic>
      <p:pic>
        <p:nvPicPr>
          <p:cNvPr id="228" name="Picture 71">
            <a:extLst>
              <a:ext uri="{FF2B5EF4-FFF2-40B4-BE49-F238E27FC236}">
                <a16:creationId xmlns:a16="http://schemas.microsoft.com/office/drawing/2014/main" id="{ED77C006-E558-78F3-6E01-AE1706DEADF7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438120" y="4106518"/>
            <a:ext cx="1404020" cy="1428438"/>
          </a:xfrm>
          <a:prstGeom prst="rect">
            <a:avLst/>
          </a:prstGeom>
        </p:spPr>
      </p:pic>
      <p:pic>
        <p:nvPicPr>
          <p:cNvPr id="229" name="Picture 73">
            <a:extLst>
              <a:ext uri="{FF2B5EF4-FFF2-40B4-BE49-F238E27FC236}">
                <a16:creationId xmlns:a16="http://schemas.microsoft.com/office/drawing/2014/main" id="{2E4D8DDA-074F-D591-1B51-3A012F25A065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021891" y="2067637"/>
            <a:ext cx="1062172" cy="488355"/>
          </a:xfrm>
          <a:prstGeom prst="rect">
            <a:avLst/>
          </a:prstGeom>
        </p:spPr>
      </p:pic>
      <p:pic>
        <p:nvPicPr>
          <p:cNvPr id="230" name="Picture 74">
            <a:extLst>
              <a:ext uri="{FF2B5EF4-FFF2-40B4-BE49-F238E27FC236}">
                <a16:creationId xmlns:a16="http://schemas.microsoft.com/office/drawing/2014/main" id="{81F529EF-6C51-5832-0CB1-504DA09FA2F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30718" y="3520492"/>
            <a:ext cx="1330767" cy="488355"/>
          </a:xfrm>
          <a:prstGeom prst="rect">
            <a:avLst/>
          </a:prstGeom>
        </p:spPr>
      </p:pic>
      <p:pic>
        <p:nvPicPr>
          <p:cNvPr id="231" name="Picture 75">
            <a:extLst>
              <a:ext uri="{FF2B5EF4-FFF2-40B4-BE49-F238E27FC236}">
                <a16:creationId xmlns:a16="http://schemas.microsoft.com/office/drawing/2014/main" id="{83DCDD05-7A9F-155C-6450-32714AA405EC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775458" y="4338487"/>
            <a:ext cx="915665" cy="488355"/>
          </a:xfrm>
          <a:prstGeom prst="rect">
            <a:avLst/>
          </a:prstGeom>
        </p:spPr>
      </p:pic>
      <p:pic>
        <p:nvPicPr>
          <p:cNvPr id="232" name="Picture 76">
            <a:extLst>
              <a:ext uri="{FF2B5EF4-FFF2-40B4-BE49-F238E27FC236}">
                <a16:creationId xmlns:a16="http://schemas.microsoft.com/office/drawing/2014/main" id="{776FED60-298C-77B5-552A-72EB3D2FA844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519072" y="4839050"/>
            <a:ext cx="1001127" cy="488355"/>
          </a:xfrm>
          <a:prstGeom prst="rect">
            <a:avLst/>
          </a:prstGeom>
        </p:spPr>
      </p:pic>
      <p:pic>
        <p:nvPicPr>
          <p:cNvPr id="233" name="Picture 77">
            <a:extLst>
              <a:ext uri="{FF2B5EF4-FFF2-40B4-BE49-F238E27FC236}">
                <a16:creationId xmlns:a16="http://schemas.microsoft.com/office/drawing/2014/main" id="{3828FB1E-A9F0-AD09-03D2-FE6B292980B0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434737" y="5412867"/>
            <a:ext cx="891247" cy="488355"/>
          </a:xfrm>
          <a:prstGeom prst="rect">
            <a:avLst/>
          </a:prstGeom>
        </p:spPr>
      </p:pic>
      <p:pic>
        <p:nvPicPr>
          <p:cNvPr id="234" name="Picture 78">
            <a:extLst>
              <a:ext uri="{FF2B5EF4-FFF2-40B4-BE49-F238E27FC236}">
                <a16:creationId xmlns:a16="http://schemas.microsoft.com/office/drawing/2014/main" id="{AFA24EC4-8CA6-A136-EC5B-9DC64E7A3680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886466" y="5339614"/>
            <a:ext cx="1330767" cy="488355"/>
          </a:xfrm>
          <a:prstGeom prst="rect">
            <a:avLst/>
          </a:prstGeom>
        </p:spPr>
      </p:pic>
      <p:pic>
        <p:nvPicPr>
          <p:cNvPr id="235" name="Picture 79">
            <a:extLst>
              <a:ext uri="{FF2B5EF4-FFF2-40B4-BE49-F238E27FC236}">
                <a16:creationId xmlns:a16="http://schemas.microsoft.com/office/drawing/2014/main" id="{788821B9-6A53-363E-69B8-04C7F7116588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936428" y="5009974"/>
            <a:ext cx="1135425" cy="488355"/>
          </a:xfrm>
          <a:prstGeom prst="rect">
            <a:avLst/>
          </a:prstGeom>
        </p:spPr>
      </p:pic>
      <p:pic>
        <p:nvPicPr>
          <p:cNvPr id="236" name="Picture 80">
            <a:extLst>
              <a:ext uri="{FF2B5EF4-FFF2-40B4-BE49-F238E27FC236}">
                <a16:creationId xmlns:a16="http://schemas.microsoft.com/office/drawing/2014/main" id="{05567830-AA01-1F02-61A3-2A21374F5142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595707" y="4924513"/>
            <a:ext cx="1457203" cy="534754"/>
          </a:xfrm>
          <a:prstGeom prst="rect">
            <a:avLst/>
          </a:prstGeom>
        </p:spPr>
      </p:pic>
      <p:pic>
        <p:nvPicPr>
          <p:cNvPr id="237" name="Picture 81">
            <a:extLst>
              <a:ext uri="{FF2B5EF4-FFF2-40B4-BE49-F238E27FC236}">
                <a16:creationId xmlns:a16="http://schemas.microsoft.com/office/drawing/2014/main" id="{BBA984AA-C477-F9A5-E338-E1474089649C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8584626" y="4594873"/>
            <a:ext cx="952292" cy="488355"/>
          </a:xfrm>
          <a:prstGeom prst="rect">
            <a:avLst/>
          </a:prstGeom>
        </p:spPr>
      </p:pic>
      <p:pic>
        <p:nvPicPr>
          <p:cNvPr id="238" name="Picture 82">
            <a:extLst>
              <a:ext uri="{FF2B5EF4-FFF2-40B4-BE49-F238E27FC236}">
                <a16:creationId xmlns:a16="http://schemas.microsoft.com/office/drawing/2014/main" id="{C47F0F62-E943-6040-DAC1-EA4A8D5952BF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816595" y="3825714"/>
            <a:ext cx="1330767" cy="488355"/>
          </a:xfrm>
          <a:prstGeom prst="rect">
            <a:avLst/>
          </a:prstGeom>
        </p:spPr>
      </p:pic>
      <p:pic>
        <p:nvPicPr>
          <p:cNvPr id="239" name="Picture 83">
            <a:extLst>
              <a:ext uri="{FF2B5EF4-FFF2-40B4-BE49-F238E27FC236}">
                <a16:creationId xmlns:a16="http://schemas.microsoft.com/office/drawing/2014/main" id="{C2FF47FB-AB0A-483D-AC94-3F13F6232575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8206151" y="3886758"/>
            <a:ext cx="988919" cy="488355"/>
          </a:xfrm>
          <a:prstGeom prst="rect">
            <a:avLst/>
          </a:prstGeom>
        </p:spPr>
      </p:pic>
      <p:pic>
        <p:nvPicPr>
          <p:cNvPr id="240" name="Picture 84">
            <a:extLst>
              <a:ext uri="{FF2B5EF4-FFF2-40B4-BE49-F238E27FC236}">
                <a16:creationId xmlns:a16="http://schemas.microsoft.com/office/drawing/2014/main" id="{959BD264-A8C2-EA60-7360-EF49A9B0945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7302695" y="3789087"/>
            <a:ext cx="1306349" cy="488355"/>
          </a:xfrm>
          <a:prstGeom prst="rect">
            <a:avLst/>
          </a:prstGeom>
        </p:spPr>
      </p:pic>
      <p:pic>
        <p:nvPicPr>
          <p:cNvPr id="241" name="Picture 85">
            <a:extLst>
              <a:ext uri="{FF2B5EF4-FFF2-40B4-BE49-F238E27FC236}">
                <a16:creationId xmlns:a16="http://schemas.microsoft.com/office/drawing/2014/main" id="{3264619D-0A29-3005-F64C-63003B924710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8364867" y="2922257"/>
            <a:ext cx="915665" cy="488355"/>
          </a:xfrm>
          <a:prstGeom prst="rect">
            <a:avLst/>
          </a:prstGeom>
        </p:spPr>
      </p:pic>
      <p:pic>
        <p:nvPicPr>
          <p:cNvPr id="242" name="Picture 86">
            <a:extLst>
              <a:ext uri="{FF2B5EF4-FFF2-40B4-BE49-F238E27FC236}">
                <a16:creationId xmlns:a16="http://schemas.microsoft.com/office/drawing/2014/main" id="{C35BD84D-3D61-B4BD-D97B-535E619C53E1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7632334" y="3203062"/>
            <a:ext cx="1123216" cy="488355"/>
          </a:xfrm>
          <a:prstGeom prst="rect">
            <a:avLst/>
          </a:prstGeom>
        </p:spPr>
      </p:pic>
      <p:pic>
        <p:nvPicPr>
          <p:cNvPr id="243" name="Picture 87">
            <a:extLst>
              <a:ext uri="{FF2B5EF4-FFF2-40B4-BE49-F238E27FC236}">
                <a16:creationId xmlns:a16="http://schemas.microsoft.com/office/drawing/2014/main" id="{2C73FC32-16A3-71B9-0C0B-C3D929B0C445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8059645" y="2128681"/>
            <a:ext cx="1025545" cy="488355"/>
          </a:xfrm>
          <a:prstGeom prst="rect">
            <a:avLst/>
          </a:prstGeom>
        </p:spPr>
      </p:pic>
      <p:pic>
        <p:nvPicPr>
          <p:cNvPr id="244" name="Picture 88">
            <a:extLst>
              <a:ext uri="{FF2B5EF4-FFF2-40B4-BE49-F238E27FC236}">
                <a16:creationId xmlns:a16="http://schemas.microsoft.com/office/drawing/2014/main" id="{9EBFF8D0-E1AB-D73E-57D8-6C7C2F06020D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7400366" y="1591491"/>
            <a:ext cx="1025545" cy="488355"/>
          </a:xfrm>
          <a:prstGeom prst="rect">
            <a:avLst/>
          </a:prstGeom>
        </p:spPr>
      </p:pic>
      <p:pic>
        <p:nvPicPr>
          <p:cNvPr id="245" name="Picture 89">
            <a:extLst>
              <a:ext uri="{FF2B5EF4-FFF2-40B4-BE49-F238E27FC236}">
                <a16:creationId xmlns:a16="http://schemas.microsoft.com/office/drawing/2014/main" id="{8B0CCEE6-A357-3ACD-6FEA-7F456D3D708F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7180606" y="2824587"/>
            <a:ext cx="1025545" cy="488355"/>
          </a:xfrm>
          <a:prstGeom prst="rect">
            <a:avLst/>
          </a:prstGeom>
        </p:spPr>
      </p:pic>
      <p:pic>
        <p:nvPicPr>
          <p:cNvPr id="246" name="Picture 90">
            <a:extLst>
              <a:ext uri="{FF2B5EF4-FFF2-40B4-BE49-F238E27FC236}">
                <a16:creationId xmlns:a16="http://schemas.microsoft.com/office/drawing/2014/main" id="{D600222B-72E6-5DB2-651F-4FEDF50BE5B2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6618998" y="3166435"/>
            <a:ext cx="1037754" cy="488355"/>
          </a:xfrm>
          <a:prstGeom prst="rect">
            <a:avLst/>
          </a:prstGeom>
        </p:spPr>
      </p:pic>
      <p:pic>
        <p:nvPicPr>
          <p:cNvPr id="247" name="Picture 91">
            <a:extLst>
              <a:ext uri="{FF2B5EF4-FFF2-40B4-BE49-F238E27FC236}">
                <a16:creationId xmlns:a16="http://schemas.microsoft.com/office/drawing/2014/main" id="{8C99E3B8-5ED1-AAE6-A6CF-C01786253BED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6850967" y="3569328"/>
            <a:ext cx="927874" cy="488355"/>
          </a:xfrm>
          <a:prstGeom prst="rect">
            <a:avLst/>
          </a:prstGeom>
        </p:spPr>
      </p:pic>
      <p:pic>
        <p:nvPicPr>
          <p:cNvPr id="248" name="Picture 92">
            <a:extLst>
              <a:ext uri="{FF2B5EF4-FFF2-40B4-BE49-F238E27FC236}">
                <a16:creationId xmlns:a16="http://schemas.microsoft.com/office/drawing/2014/main" id="{CDB1CECD-E631-B736-5522-ABB521A0CBBB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6545745" y="4143144"/>
            <a:ext cx="1037754" cy="488355"/>
          </a:xfrm>
          <a:prstGeom prst="rect">
            <a:avLst/>
          </a:prstGeom>
        </p:spPr>
      </p:pic>
      <p:pic>
        <p:nvPicPr>
          <p:cNvPr id="249" name="Picture 93">
            <a:extLst>
              <a:ext uri="{FF2B5EF4-FFF2-40B4-BE49-F238E27FC236}">
                <a16:creationId xmlns:a16="http://schemas.microsoft.com/office/drawing/2014/main" id="{99CE12D6-4838-CC60-E362-1507FEF40031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5471364" y="3642581"/>
            <a:ext cx="1062172" cy="488355"/>
          </a:xfrm>
          <a:prstGeom prst="rect">
            <a:avLst/>
          </a:prstGeom>
        </p:spPr>
      </p:pic>
      <p:pic>
        <p:nvPicPr>
          <p:cNvPr id="250" name="Picture 94">
            <a:extLst>
              <a:ext uri="{FF2B5EF4-FFF2-40B4-BE49-F238E27FC236}">
                <a16:creationId xmlns:a16="http://schemas.microsoft.com/office/drawing/2014/main" id="{42B79943-F456-369D-5FFD-C4F1A0095899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5971928" y="3264106"/>
            <a:ext cx="976710" cy="488355"/>
          </a:xfrm>
          <a:prstGeom prst="rect">
            <a:avLst/>
          </a:prstGeom>
        </p:spPr>
      </p:pic>
      <p:pic>
        <p:nvPicPr>
          <p:cNvPr id="251" name="Picture 95">
            <a:extLst>
              <a:ext uri="{FF2B5EF4-FFF2-40B4-BE49-F238E27FC236}">
                <a16:creationId xmlns:a16="http://schemas.microsoft.com/office/drawing/2014/main" id="{D77FE5FD-0C50-023E-5E21-3DC704932C9C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5837630" y="2482738"/>
            <a:ext cx="1037754" cy="488355"/>
          </a:xfrm>
          <a:prstGeom prst="rect">
            <a:avLst/>
          </a:prstGeom>
        </p:spPr>
      </p:pic>
      <p:pic>
        <p:nvPicPr>
          <p:cNvPr id="252" name="Picture 96">
            <a:extLst>
              <a:ext uri="{FF2B5EF4-FFF2-40B4-BE49-F238E27FC236}">
                <a16:creationId xmlns:a16="http://schemas.microsoft.com/office/drawing/2014/main" id="{A34B77D3-5864-ADFE-A421-0D09409D4BD1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5617870" y="4240815"/>
            <a:ext cx="976710" cy="488355"/>
          </a:xfrm>
          <a:prstGeom prst="rect">
            <a:avLst/>
          </a:prstGeom>
        </p:spPr>
      </p:pic>
      <p:pic>
        <p:nvPicPr>
          <p:cNvPr id="253" name="Picture 97">
            <a:extLst>
              <a:ext uri="{FF2B5EF4-FFF2-40B4-BE49-F238E27FC236}">
                <a16:creationId xmlns:a16="http://schemas.microsoft.com/office/drawing/2014/main" id="{EB46770A-C386-49B1-77A1-E2CD4098BDDA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6106226" y="4680335"/>
            <a:ext cx="1037754" cy="488355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0CC8699D-5E6E-0FE6-FC5D-E1E771554E5D}"/>
              </a:ext>
            </a:extLst>
          </p:cNvPr>
          <p:cNvGrpSpPr/>
          <p:nvPr/>
        </p:nvGrpSpPr>
        <p:grpSpPr>
          <a:xfrm>
            <a:off x="5608722" y="600577"/>
            <a:ext cx="2383743" cy="352822"/>
            <a:chOff x="7439359" y="2005300"/>
            <a:chExt cx="3391101" cy="51418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065646B8-BC62-9642-C5EB-02BAA6998EA6}"/>
                </a:ext>
              </a:extLst>
            </p:cNvPr>
            <p:cNvGrpSpPr/>
            <p:nvPr/>
          </p:nvGrpSpPr>
          <p:grpSpPr>
            <a:xfrm>
              <a:off x="7439359" y="2005300"/>
              <a:ext cx="1638501" cy="504664"/>
              <a:chOff x="3017754" y="4070041"/>
              <a:chExt cx="1638501" cy="504664"/>
            </a:xfrm>
          </p:grpSpPr>
          <p:pic>
            <p:nvPicPr>
              <p:cNvPr id="94" name="Picture 10">
                <a:extLst>
                  <a:ext uri="{FF2B5EF4-FFF2-40B4-BE49-F238E27FC236}">
                    <a16:creationId xmlns:a16="http://schemas.microsoft.com/office/drawing/2014/main" id="{64E91661-5E47-3795-A244-CAF22A59A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17754" y="4070041"/>
                <a:ext cx="1638501" cy="504664"/>
              </a:xfrm>
              <a:prstGeom prst="rect">
                <a:avLst/>
              </a:prstGeom>
              <a:ln>
                <a:noFill/>
              </a:ln>
              <a:effectLst>
                <a:outerShdw blurRad="37459" dist="77518" dir="270000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95" name="TextBox 12">
                <a:extLst>
                  <a:ext uri="{FF2B5EF4-FFF2-40B4-BE49-F238E27FC236}">
                    <a16:creationId xmlns:a16="http://schemas.microsoft.com/office/drawing/2014/main" id="{60A348ED-0352-D8F0-8F49-05FA25C461E2}"/>
                  </a:ext>
                </a:extLst>
              </p:cNvPr>
              <p:cNvSpPr txBox="1"/>
              <p:nvPr/>
            </p:nvSpPr>
            <p:spPr>
              <a:xfrm>
                <a:off x="3017754" y="4232111"/>
                <a:ext cx="1638501" cy="180525"/>
              </a:xfrm>
              <a:prstGeom prst="rect">
                <a:avLst/>
              </a:prstGeom>
              <a:ln>
                <a:noFill/>
              </a:ln>
              <a:effectLst>
                <a:outerShdw blurRad="9260" dist="6350" dir="2700000">
                  <a:srgbClr val="000000">
                    <a:alpha val="18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2024</a:t>
                </a:r>
                <a:r>
                  <a:rPr lang="ko-KR" alt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년 </a:t>
                </a:r>
                <a:r>
                  <a:rPr lang="en-US" altLang="ko-KR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3</a:t>
                </a:r>
                <a:r>
                  <a:rPr lang="ko-KR" alt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월</a:t>
                </a:r>
                <a:endParaRPr 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9E0B135-D69D-20B0-29F3-36BCD362D78B}"/>
                </a:ext>
              </a:extLst>
            </p:cNvPr>
            <p:cNvGrpSpPr/>
            <p:nvPr/>
          </p:nvGrpSpPr>
          <p:grpSpPr>
            <a:xfrm>
              <a:off x="9191959" y="2014825"/>
              <a:ext cx="1638501" cy="504664"/>
              <a:chOff x="3017754" y="4070041"/>
              <a:chExt cx="1638501" cy="504664"/>
            </a:xfrm>
          </p:grpSpPr>
          <p:pic>
            <p:nvPicPr>
              <p:cNvPr id="92" name="Picture 10">
                <a:extLst>
                  <a:ext uri="{FF2B5EF4-FFF2-40B4-BE49-F238E27FC236}">
                    <a16:creationId xmlns:a16="http://schemas.microsoft.com/office/drawing/2014/main" id="{C2BBEB80-D6DE-943D-F934-62886F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17754" y="4070041"/>
                <a:ext cx="1638501" cy="504664"/>
              </a:xfrm>
              <a:prstGeom prst="rect">
                <a:avLst/>
              </a:prstGeom>
              <a:ln>
                <a:noFill/>
              </a:ln>
              <a:effectLst>
                <a:outerShdw blurRad="37459" dist="77518" dir="270000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93" name="TextBox 12">
                <a:extLst>
                  <a:ext uri="{FF2B5EF4-FFF2-40B4-BE49-F238E27FC236}">
                    <a16:creationId xmlns:a16="http://schemas.microsoft.com/office/drawing/2014/main" id="{C8A38A85-93C2-4E08-DD73-1DFAB0F93C8E}"/>
                  </a:ext>
                </a:extLst>
              </p:cNvPr>
              <p:cNvSpPr txBox="1"/>
              <p:nvPr/>
            </p:nvSpPr>
            <p:spPr>
              <a:xfrm>
                <a:off x="3017754" y="4232111"/>
                <a:ext cx="1638501" cy="180525"/>
              </a:xfrm>
              <a:prstGeom prst="rect">
                <a:avLst/>
              </a:prstGeom>
              <a:ln>
                <a:noFill/>
              </a:ln>
              <a:effectLst>
                <a:outerShdw blurRad="9260" dist="6350" dir="2700000">
                  <a:srgbClr val="000000">
                    <a:alpha val="18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200" b="0" i="0" u="none" strike="noStrike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서울특별시</a:t>
                </a:r>
                <a:endParaRPr 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5FD1E63-C3DA-9C94-3C0F-BF64DF370046}"/>
              </a:ext>
            </a:extLst>
          </p:cNvPr>
          <p:cNvGrpSpPr/>
          <p:nvPr/>
        </p:nvGrpSpPr>
        <p:grpSpPr>
          <a:xfrm>
            <a:off x="6545662" y="696877"/>
            <a:ext cx="145069" cy="134527"/>
            <a:chOff x="2321318" y="1647823"/>
            <a:chExt cx="206375" cy="196055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31AF02E7-9984-EF3B-151D-EFA9D46BD8FF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>
              <a:extLst>
                <a:ext uri="{FF2B5EF4-FFF2-40B4-BE49-F238E27FC236}">
                  <a16:creationId xmlns:a16="http://schemas.microsoft.com/office/drawing/2014/main" id="{60C5A814-F209-2007-9D38-2B6259DC9792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1A38B85-47C6-9150-182B-4F5BF2B7F41D}"/>
              </a:ext>
            </a:extLst>
          </p:cNvPr>
          <p:cNvGrpSpPr/>
          <p:nvPr/>
        </p:nvGrpSpPr>
        <p:grpSpPr>
          <a:xfrm>
            <a:off x="7781541" y="695606"/>
            <a:ext cx="145069" cy="134527"/>
            <a:chOff x="2321318" y="1647823"/>
            <a:chExt cx="206375" cy="196055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3BDB1D9A-9582-9304-6791-EB43BC9F8342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8F78FA3E-948F-25EF-5C00-83FA60197A00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DAB82E2C-2243-EF9C-311E-9B4DECCA56B5}"/>
              </a:ext>
            </a:extLst>
          </p:cNvPr>
          <p:cNvSpPr/>
          <p:nvPr/>
        </p:nvSpPr>
        <p:spPr>
          <a:xfrm>
            <a:off x="277723" y="5180899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수도권 </a:t>
            </a:r>
            <a:r>
              <a:rPr lang="ko-KR" altLang="en-US" sz="2400" b="1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지표 </a:t>
            </a:r>
            <a:endParaRPr lang="en-US" altLang="ko-KR" sz="2400" b="1" u="sng">
              <a:solidFill>
                <a:srgbClr val="0070C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분포 한눈에 보기</a:t>
            </a:r>
            <a:r>
              <a:rPr lang="en-US" altLang="ko-KR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1B0D118A-364D-3EFF-2145-90A0CE9129A0}"/>
              </a:ext>
            </a:extLst>
          </p:cNvPr>
          <p:cNvSpPr/>
          <p:nvPr/>
        </p:nvSpPr>
        <p:spPr>
          <a:xfrm>
            <a:off x="265514" y="6734352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행정구역 별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u="sng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베드 타운 세부 정보</a:t>
            </a: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C0FB5FCD-51BE-B69C-CB09-711B4CA18C67}"/>
              </a:ext>
            </a:extLst>
          </p:cNvPr>
          <p:cNvSpPr/>
          <p:nvPr/>
        </p:nvSpPr>
        <p:spPr>
          <a:xfrm>
            <a:off x="275039" y="8273990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지역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인구 유출 특성</a:t>
            </a:r>
          </a:p>
        </p:txBody>
      </p:sp>
      <p:sp>
        <p:nvSpPr>
          <p:cNvPr id="41" name="AutoShape 4" descr="양천구 - 나무위키">
            <a:extLst>
              <a:ext uri="{FF2B5EF4-FFF2-40B4-BE49-F238E27FC236}">
                <a16:creationId xmlns:a16="http://schemas.microsoft.com/office/drawing/2014/main" id="{C3C5015A-CB0D-A21D-317D-DF36BE18DB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8546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604E0B73-D6E4-590A-22C1-5A9D653C5CBC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08350" y="370210"/>
            <a:ext cx="7144512" cy="620094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2407EF2-5095-7635-9471-55A2E88B6F9F}"/>
              </a:ext>
            </a:extLst>
          </p:cNvPr>
          <p:cNvGrpSpPr>
            <a:grpSpLocks noChangeAspect="1"/>
          </p:cNvGrpSpPr>
          <p:nvPr/>
        </p:nvGrpSpPr>
        <p:grpSpPr>
          <a:xfrm>
            <a:off x="4209545" y="1484052"/>
            <a:ext cx="6064214" cy="4771234"/>
            <a:chOff x="9829800" y="3695960"/>
            <a:chExt cx="6972300" cy="5663939"/>
          </a:xfrm>
        </p:grpSpPr>
        <p:pic>
          <p:nvPicPr>
            <p:cNvPr id="42" name="Picture 30">
              <a:extLst>
                <a:ext uri="{FF2B5EF4-FFF2-40B4-BE49-F238E27FC236}">
                  <a16:creationId xmlns:a16="http://schemas.microsoft.com/office/drawing/2014/main" id="{AAED99FA-3C37-D975-9A0B-62A950BAE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12775723" y="4742649"/>
              <a:ext cx="1299920" cy="1207069"/>
            </a:xfrm>
            <a:prstGeom prst="rect">
              <a:avLst/>
            </a:prstGeom>
          </p:spPr>
        </p:pic>
        <p:pic>
          <p:nvPicPr>
            <p:cNvPr id="43" name="Picture 31">
              <a:extLst>
                <a:ext uri="{FF2B5EF4-FFF2-40B4-BE49-F238E27FC236}">
                  <a16:creationId xmlns:a16="http://schemas.microsoft.com/office/drawing/2014/main" id="{657FFDE3-6CA9-35C9-8474-C9669D2EF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10673904" y="4835501"/>
              <a:ext cx="1173305" cy="1654444"/>
            </a:xfrm>
            <a:prstGeom prst="rect">
              <a:avLst/>
            </a:prstGeom>
          </p:spPr>
        </p:pic>
        <p:pic>
          <p:nvPicPr>
            <p:cNvPr id="44" name="Picture 32">
              <a:extLst>
                <a:ext uri="{FF2B5EF4-FFF2-40B4-BE49-F238E27FC236}">
                  <a16:creationId xmlns:a16="http://schemas.microsoft.com/office/drawing/2014/main" id="{0F3941FA-873F-36B2-3B85-C4B5C01F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12362112" y="5932836"/>
              <a:ext cx="3047216" cy="3427063"/>
            </a:xfrm>
            <a:prstGeom prst="rect">
              <a:avLst/>
            </a:prstGeom>
          </p:spPr>
        </p:pic>
        <p:pic>
          <p:nvPicPr>
            <p:cNvPr id="45" name="Picture 33">
              <a:extLst>
                <a:ext uri="{FF2B5EF4-FFF2-40B4-BE49-F238E27FC236}">
                  <a16:creationId xmlns:a16="http://schemas.microsoft.com/office/drawing/2014/main" id="{DBA17B78-3AC8-A7BC-1DC6-0A6A00FD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11914737" y="3695960"/>
              <a:ext cx="1156423" cy="801899"/>
            </a:xfrm>
            <a:prstGeom prst="rect">
              <a:avLst/>
            </a:prstGeom>
          </p:spPr>
        </p:pic>
        <p:pic>
          <p:nvPicPr>
            <p:cNvPr id="46" name="Picture 34">
              <a:extLst>
                <a:ext uri="{FF2B5EF4-FFF2-40B4-BE49-F238E27FC236}">
                  <a16:creationId xmlns:a16="http://schemas.microsoft.com/office/drawing/2014/main" id="{8778C43C-28CE-5A96-A86D-1CEF77953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11492685" y="4109571"/>
              <a:ext cx="1131100" cy="624637"/>
            </a:xfrm>
            <a:prstGeom prst="rect">
              <a:avLst/>
            </a:prstGeom>
          </p:spPr>
        </p:pic>
        <p:pic>
          <p:nvPicPr>
            <p:cNvPr id="47" name="Picture 35">
              <a:extLst>
                <a:ext uri="{FF2B5EF4-FFF2-40B4-BE49-F238E27FC236}">
                  <a16:creationId xmlns:a16="http://schemas.microsoft.com/office/drawing/2014/main" id="{E9054DEC-8D50-AEF9-90DA-BB487ED5E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28428" y="6397093"/>
              <a:ext cx="844104" cy="945397"/>
            </a:xfrm>
            <a:prstGeom prst="rect">
              <a:avLst/>
            </a:prstGeom>
          </p:spPr>
        </p:pic>
        <p:pic>
          <p:nvPicPr>
            <p:cNvPr id="48" name="Picture 36">
              <a:extLst>
                <a:ext uri="{FF2B5EF4-FFF2-40B4-BE49-F238E27FC236}">
                  <a16:creationId xmlns:a16="http://schemas.microsoft.com/office/drawing/2014/main" id="{69675AD0-7B38-4A14-99DF-C0FB2884C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14092526" y="4514741"/>
              <a:ext cx="1316802" cy="1029807"/>
            </a:xfrm>
            <a:prstGeom prst="rect">
              <a:avLst/>
            </a:prstGeom>
          </p:spPr>
        </p:pic>
        <p:pic>
          <p:nvPicPr>
            <p:cNvPr id="49" name="Picture 37">
              <a:extLst>
                <a:ext uri="{FF2B5EF4-FFF2-40B4-BE49-F238E27FC236}">
                  <a16:creationId xmlns:a16="http://schemas.microsoft.com/office/drawing/2014/main" id="{7C0AD912-B485-0976-3F3E-581D0B7EC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12657549" y="3898545"/>
              <a:ext cx="945397" cy="1012925"/>
            </a:xfrm>
            <a:prstGeom prst="rect">
              <a:avLst/>
            </a:prstGeom>
          </p:spPr>
        </p:pic>
        <p:pic>
          <p:nvPicPr>
            <p:cNvPr id="50" name="Picture 38">
              <a:extLst>
                <a:ext uri="{FF2B5EF4-FFF2-40B4-BE49-F238E27FC236}">
                  <a16:creationId xmlns:a16="http://schemas.microsoft.com/office/drawing/2014/main" id="{E2B6B419-3CF2-AF60-9C3A-40A3D6B8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11121279" y="5409491"/>
              <a:ext cx="936956" cy="1181746"/>
            </a:xfrm>
            <a:prstGeom prst="rect">
              <a:avLst/>
            </a:prstGeom>
          </p:spPr>
        </p:pic>
        <p:pic>
          <p:nvPicPr>
            <p:cNvPr id="51" name="Picture 39">
              <a:extLst>
                <a:ext uri="{FF2B5EF4-FFF2-40B4-BE49-F238E27FC236}">
                  <a16:creationId xmlns:a16="http://schemas.microsoft.com/office/drawing/2014/main" id="{FBB92C12-0631-ABAF-D4E8-1830B4C6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9956416" y="4421890"/>
              <a:ext cx="1147982" cy="759694"/>
            </a:xfrm>
            <a:prstGeom prst="rect">
              <a:avLst/>
            </a:prstGeom>
          </p:spPr>
        </p:pic>
        <p:pic>
          <p:nvPicPr>
            <p:cNvPr id="52" name="Picture 40">
              <a:extLst>
                <a:ext uri="{FF2B5EF4-FFF2-40B4-BE49-F238E27FC236}">
                  <a16:creationId xmlns:a16="http://schemas.microsoft.com/office/drawing/2014/main" id="{BADF5767-5092-EF9F-7E2F-70833381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11045310" y="4160217"/>
              <a:ext cx="945397" cy="751253"/>
            </a:xfrm>
            <a:prstGeom prst="rect">
              <a:avLst/>
            </a:prstGeom>
          </p:spPr>
        </p:pic>
        <p:pic>
          <p:nvPicPr>
            <p:cNvPr id="53" name="Picture 41">
              <a:extLst>
                <a:ext uri="{FF2B5EF4-FFF2-40B4-BE49-F238E27FC236}">
                  <a16:creationId xmlns:a16="http://schemas.microsoft.com/office/drawing/2014/main" id="{ACF7939B-5072-7BA3-5285-9178248BE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14041880" y="5012763"/>
              <a:ext cx="1316802" cy="2490107"/>
            </a:xfrm>
            <a:prstGeom prst="rect">
              <a:avLst/>
            </a:prstGeom>
          </p:spPr>
        </p:pic>
        <p:pic>
          <p:nvPicPr>
            <p:cNvPr id="54" name="Picture 42">
              <a:extLst>
                <a:ext uri="{FF2B5EF4-FFF2-40B4-BE49-F238E27FC236}">
                  <a16:creationId xmlns:a16="http://schemas.microsoft.com/office/drawing/2014/main" id="{4B35ED82-6010-FDE2-BCE2-3BCDC2E3E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11737475" y="5637400"/>
              <a:ext cx="1215510" cy="2582959"/>
            </a:xfrm>
            <a:prstGeom prst="rect">
              <a:avLst/>
            </a:prstGeom>
          </p:spPr>
        </p:pic>
        <p:pic>
          <p:nvPicPr>
            <p:cNvPr id="55" name="Picture 43">
              <a:extLst>
                <a:ext uri="{FF2B5EF4-FFF2-40B4-BE49-F238E27FC236}">
                  <a16:creationId xmlns:a16="http://schemas.microsoft.com/office/drawing/2014/main" id="{2DC1947F-C95F-A003-6D10-CCB66931E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13391919" y="3771929"/>
              <a:ext cx="1055130" cy="785017"/>
            </a:xfrm>
            <a:prstGeom prst="rect">
              <a:avLst/>
            </a:prstGeom>
          </p:spPr>
        </p:pic>
        <p:pic>
          <p:nvPicPr>
            <p:cNvPr id="56" name="Picture 44">
              <a:extLst>
                <a:ext uri="{FF2B5EF4-FFF2-40B4-BE49-F238E27FC236}">
                  <a16:creationId xmlns:a16="http://schemas.microsoft.com/office/drawing/2014/main" id="{47387103-67C0-154B-05FD-07A112FAC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14345757" y="3814135"/>
              <a:ext cx="405170" cy="768135"/>
            </a:xfrm>
            <a:prstGeom prst="rect">
              <a:avLst/>
            </a:prstGeom>
          </p:spPr>
        </p:pic>
        <p:pic>
          <p:nvPicPr>
            <p:cNvPr id="57" name="Picture 45">
              <a:extLst>
                <a:ext uri="{FF2B5EF4-FFF2-40B4-BE49-F238E27FC236}">
                  <a16:creationId xmlns:a16="http://schemas.microsoft.com/office/drawing/2014/main" id="{45CF9250-C1B0-A865-919D-D39C348B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12319907" y="5325081"/>
              <a:ext cx="1688208" cy="953838"/>
            </a:xfrm>
            <a:prstGeom prst="rect">
              <a:avLst/>
            </a:prstGeom>
          </p:spPr>
        </p:pic>
        <p:pic>
          <p:nvPicPr>
            <p:cNvPr id="58" name="Picture 46">
              <a:extLst>
                <a:ext uri="{FF2B5EF4-FFF2-40B4-BE49-F238E27FC236}">
                  <a16:creationId xmlns:a16="http://schemas.microsoft.com/office/drawing/2014/main" id="{A607EE72-697A-519B-FC6C-5CE05A1EC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15147656" y="5451697"/>
              <a:ext cx="1654444" cy="2540754"/>
            </a:xfrm>
            <a:prstGeom prst="rect">
              <a:avLst/>
            </a:prstGeom>
          </p:spPr>
        </p:pic>
        <p:pic>
          <p:nvPicPr>
            <p:cNvPr id="59" name="Picture 47">
              <a:extLst>
                <a:ext uri="{FF2B5EF4-FFF2-40B4-BE49-F238E27FC236}">
                  <a16:creationId xmlns:a16="http://schemas.microsoft.com/office/drawing/2014/main" id="{F8E0D3FD-22DB-88D4-B7B8-6508BFA82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13594504" y="4472536"/>
              <a:ext cx="709047" cy="498021"/>
            </a:xfrm>
            <a:prstGeom prst="rect">
              <a:avLst/>
            </a:prstGeom>
          </p:spPr>
        </p:pic>
        <p:pic>
          <p:nvPicPr>
            <p:cNvPr id="60" name="Picture 48">
              <a:extLst>
                <a:ext uri="{FF2B5EF4-FFF2-40B4-BE49-F238E27FC236}">
                  <a16:creationId xmlns:a16="http://schemas.microsoft.com/office/drawing/2014/main" id="{75CA9E28-FAE0-F597-0D22-2AFDF45D5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11703711" y="4767972"/>
              <a:ext cx="742812" cy="869427"/>
            </a:xfrm>
            <a:prstGeom prst="rect">
              <a:avLst/>
            </a:prstGeom>
          </p:spPr>
        </p:pic>
        <p:pic>
          <p:nvPicPr>
            <p:cNvPr id="61" name="Picture 49">
              <a:extLst>
                <a:ext uri="{FF2B5EF4-FFF2-40B4-BE49-F238E27FC236}">
                  <a16:creationId xmlns:a16="http://schemas.microsoft.com/office/drawing/2014/main" id="{F788E5A8-575D-4EA5-BDC8-C99E9DD05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12066676" y="4666680"/>
              <a:ext cx="962279" cy="860986"/>
            </a:xfrm>
            <a:prstGeom prst="rect">
              <a:avLst/>
            </a:prstGeom>
          </p:spPr>
        </p:pic>
        <p:pic>
          <p:nvPicPr>
            <p:cNvPr id="62" name="Picture 50">
              <a:extLst>
                <a:ext uri="{FF2B5EF4-FFF2-40B4-BE49-F238E27FC236}">
                  <a16:creationId xmlns:a16="http://schemas.microsoft.com/office/drawing/2014/main" id="{E2D66D11-2C00-F019-056E-AB13A6C5B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14742486" y="5367286"/>
              <a:ext cx="936956" cy="1519388"/>
            </a:xfrm>
            <a:prstGeom prst="rect">
              <a:avLst/>
            </a:prstGeom>
          </p:spPr>
        </p:pic>
        <p:pic>
          <p:nvPicPr>
            <p:cNvPr id="63" name="Picture 76">
              <a:extLst>
                <a:ext uri="{FF2B5EF4-FFF2-40B4-BE49-F238E27FC236}">
                  <a16:creationId xmlns:a16="http://schemas.microsoft.com/office/drawing/2014/main" id="{A13F190E-C87A-9617-65E1-3986F007E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13164011" y="4025161"/>
              <a:ext cx="1460300" cy="498021"/>
            </a:xfrm>
            <a:prstGeom prst="rect">
              <a:avLst/>
            </a:prstGeom>
          </p:spPr>
        </p:pic>
        <p:pic>
          <p:nvPicPr>
            <p:cNvPr id="64" name="Picture 77">
              <a:extLst>
                <a:ext uri="{FF2B5EF4-FFF2-40B4-BE49-F238E27FC236}">
                  <a16:creationId xmlns:a16="http://schemas.microsoft.com/office/drawing/2014/main" id="{D56580B4-4034-BA4F-C734-220E5B9C4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13155570" y="4489418"/>
              <a:ext cx="1460300" cy="498021"/>
            </a:xfrm>
            <a:prstGeom prst="rect">
              <a:avLst/>
            </a:prstGeom>
          </p:spPr>
        </p:pic>
        <p:pic>
          <p:nvPicPr>
            <p:cNvPr id="65" name="Picture 78">
              <a:extLst>
                <a:ext uri="{FF2B5EF4-FFF2-40B4-BE49-F238E27FC236}">
                  <a16:creationId xmlns:a16="http://schemas.microsoft.com/office/drawing/2014/main" id="{8DC5E4AA-4CFE-B857-F90E-F7AF7C770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13788648" y="3982955"/>
              <a:ext cx="1485623" cy="498021"/>
            </a:xfrm>
            <a:prstGeom prst="rect">
              <a:avLst/>
            </a:prstGeom>
          </p:spPr>
        </p:pic>
        <p:pic>
          <p:nvPicPr>
            <p:cNvPr id="66" name="Picture 79">
              <a:extLst>
                <a:ext uri="{FF2B5EF4-FFF2-40B4-BE49-F238E27FC236}">
                  <a16:creationId xmlns:a16="http://schemas.microsoft.com/office/drawing/2014/main" id="{95FB08AF-8B95-11FD-EBBD-25BC8C92B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13695797" y="4717326"/>
              <a:ext cx="1460300" cy="498021"/>
            </a:xfrm>
            <a:prstGeom prst="rect">
              <a:avLst/>
            </a:prstGeom>
          </p:spPr>
        </p:pic>
        <p:pic>
          <p:nvPicPr>
            <p:cNvPr id="67" name="Picture 80">
              <a:extLst>
                <a:ext uri="{FF2B5EF4-FFF2-40B4-BE49-F238E27FC236}">
                  <a16:creationId xmlns:a16="http://schemas.microsoft.com/office/drawing/2014/main" id="{86E87E03-329F-2F1B-8D7B-CB44A9012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12547815" y="4354361"/>
              <a:ext cx="1460300" cy="498021"/>
            </a:xfrm>
            <a:prstGeom prst="rect">
              <a:avLst/>
            </a:prstGeom>
          </p:spPr>
        </p:pic>
        <p:pic>
          <p:nvPicPr>
            <p:cNvPr id="68" name="Picture 81">
              <a:extLst>
                <a:ext uri="{FF2B5EF4-FFF2-40B4-BE49-F238E27FC236}">
                  <a16:creationId xmlns:a16="http://schemas.microsoft.com/office/drawing/2014/main" id="{C69067D6-2E2B-0007-3CD7-AEF56C62B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11771239" y="3898545"/>
              <a:ext cx="1401213" cy="498021"/>
            </a:xfrm>
            <a:prstGeom prst="rect">
              <a:avLst/>
            </a:prstGeom>
          </p:spPr>
        </p:pic>
        <p:pic>
          <p:nvPicPr>
            <p:cNvPr id="69" name="Picture 82">
              <a:extLst>
                <a:ext uri="{FF2B5EF4-FFF2-40B4-BE49-F238E27FC236}">
                  <a16:creationId xmlns:a16="http://schemas.microsoft.com/office/drawing/2014/main" id="{CC1231A4-1252-9F82-B214-FF2125013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11408275" y="4261510"/>
              <a:ext cx="1460300" cy="498021"/>
            </a:xfrm>
            <a:prstGeom prst="rect">
              <a:avLst/>
            </a:prstGeom>
          </p:spPr>
        </p:pic>
        <p:pic>
          <p:nvPicPr>
            <p:cNvPr id="70" name="Picture 83">
              <a:extLst>
                <a:ext uri="{FF2B5EF4-FFF2-40B4-BE49-F238E27FC236}">
                  <a16:creationId xmlns:a16="http://schemas.microsoft.com/office/drawing/2014/main" id="{0367418F-ABBD-2B4F-9575-A3F94B0A9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10732991" y="4354361"/>
              <a:ext cx="1460300" cy="498021"/>
            </a:xfrm>
            <a:prstGeom prst="rect">
              <a:avLst/>
            </a:prstGeom>
          </p:spPr>
        </p:pic>
        <p:pic>
          <p:nvPicPr>
            <p:cNvPr id="71" name="Picture 84">
              <a:extLst>
                <a:ext uri="{FF2B5EF4-FFF2-40B4-BE49-F238E27FC236}">
                  <a16:creationId xmlns:a16="http://schemas.microsoft.com/office/drawing/2014/main" id="{D0CF66C5-D4C2-A200-E8FD-E8854F7E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9829800" y="4599151"/>
              <a:ext cx="1460300" cy="498021"/>
            </a:xfrm>
            <a:prstGeom prst="rect">
              <a:avLst/>
            </a:prstGeom>
          </p:spPr>
        </p:pic>
        <p:pic>
          <p:nvPicPr>
            <p:cNvPr id="72" name="Picture 85">
              <a:extLst>
                <a:ext uri="{FF2B5EF4-FFF2-40B4-BE49-F238E27FC236}">
                  <a16:creationId xmlns:a16="http://schemas.microsoft.com/office/drawing/2014/main" id="{574B51E8-58F7-48FB-2169-6B27E52B3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10614817" y="5097173"/>
              <a:ext cx="1485623" cy="498021"/>
            </a:xfrm>
            <a:prstGeom prst="rect">
              <a:avLst/>
            </a:prstGeom>
          </p:spPr>
        </p:pic>
        <p:pic>
          <p:nvPicPr>
            <p:cNvPr id="73" name="Picture 86">
              <a:extLst>
                <a:ext uri="{FF2B5EF4-FFF2-40B4-BE49-F238E27FC236}">
                  <a16:creationId xmlns:a16="http://schemas.microsoft.com/office/drawing/2014/main" id="{C2A10171-1BEB-6054-0602-039E18996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11340746" y="4978998"/>
              <a:ext cx="1460300" cy="498021"/>
            </a:xfrm>
            <a:prstGeom prst="rect">
              <a:avLst/>
            </a:prstGeom>
          </p:spPr>
        </p:pic>
        <p:pic>
          <p:nvPicPr>
            <p:cNvPr id="74" name="Picture 87">
              <a:extLst>
                <a:ext uri="{FF2B5EF4-FFF2-40B4-BE49-F238E27FC236}">
                  <a16:creationId xmlns:a16="http://schemas.microsoft.com/office/drawing/2014/main" id="{2E184D52-66EE-793B-605B-1FAD19BD1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11788122" y="4717326"/>
              <a:ext cx="1460300" cy="498021"/>
            </a:xfrm>
            <a:prstGeom prst="rect">
              <a:avLst/>
            </a:prstGeom>
          </p:spPr>
        </p:pic>
        <p:pic>
          <p:nvPicPr>
            <p:cNvPr id="75" name="Picture 88">
              <a:extLst>
                <a:ext uri="{FF2B5EF4-FFF2-40B4-BE49-F238E27FC236}">
                  <a16:creationId xmlns:a16="http://schemas.microsoft.com/office/drawing/2014/main" id="{0AC0CA21-916B-354A-F5AF-E80671A0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/>
            <a:stretch>
              <a:fillRect/>
            </a:stretch>
          </p:blipFill>
          <p:spPr>
            <a:xfrm>
              <a:off x="12784164" y="4995880"/>
              <a:ext cx="1485623" cy="498021"/>
            </a:xfrm>
            <a:prstGeom prst="rect">
              <a:avLst/>
            </a:prstGeom>
          </p:spPr>
        </p:pic>
        <p:pic>
          <p:nvPicPr>
            <p:cNvPr id="76" name="Picture 89">
              <a:extLst>
                <a:ext uri="{FF2B5EF4-FFF2-40B4-BE49-F238E27FC236}">
                  <a16:creationId xmlns:a16="http://schemas.microsoft.com/office/drawing/2014/main" id="{E7E8F949-577C-A041-ED76-AC1033D2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12218615" y="5417933"/>
              <a:ext cx="1460300" cy="498021"/>
            </a:xfrm>
            <a:prstGeom prst="rect">
              <a:avLst/>
            </a:prstGeom>
          </p:spPr>
        </p:pic>
        <p:pic>
          <p:nvPicPr>
            <p:cNvPr id="77" name="Picture 90">
              <a:extLst>
                <a:ext uri="{FF2B5EF4-FFF2-40B4-BE49-F238E27FC236}">
                  <a16:creationId xmlns:a16="http://schemas.microsoft.com/office/drawing/2014/main" id="{D484D82C-EC3F-7229-BB1E-AD1778698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/>
            <a:stretch>
              <a:fillRect/>
            </a:stretch>
          </p:blipFill>
          <p:spPr>
            <a:xfrm>
              <a:off x="11560213" y="6591237"/>
              <a:ext cx="1460300" cy="498021"/>
            </a:xfrm>
            <a:prstGeom prst="rect">
              <a:avLst/>
            </a:prstGeom>
          </p:spPr>
        </p:pic>
        <p:pic>
          <p:nvPicPr>
            <p:cNvPr id="78" name="Picture 91">
              <a:extLst>
                <a:ext uri="{FF2B5EF4-FFF2-40B4-BE49-F238E27FC236}">
                  <a16:creationId xmlns:a16="http://schemas.microsoft.com/office/drawing/2014/main" id="{631BD8EE-5A85-E792-ACC9-31015FA3F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/>
            <a:stretch>
              <a:fillRect/>
            </a:stretch>
          </p:blipFill>
          <p:spPr>
            <a:xfrm>
              <a:off x="10876489" y="5797779"/>
              <a:ext cx="1485623" cy="498021"/>
            </a:xfrm>
            <a:prstGeom prst="rect">
              <a:avLst/>
            </a:prstGeom>
          </p:spPr>
        </p:pic>
        <p:pic>
          <p:nvPicPr>
            <p:cNvPr id="79" name="Picture 92">
              <a:extLst>
                <a:ext uri="{FF2B5EF4-FFF2-40B4-BE49-F238E27FC236}">
                  <a16:creationId xmlns:a16="http://schemas.microsoft.com/office/drawing/2014/main" id="{CC8A393D-69D0-C747-5ACE-3DB86D0B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/>
            <a:stretch>
              <a:fillRect/>
            </a:stretch>
          </p:blipFill>
          <p:spPr>
            <a:xfrm>
              <a:off x="10724550" y="6717853"/>
              <a:ext cx="1485623" cy="498021"/>
            </a:xfrm>
            <a:prstGeom prst="rect">
              <a:avLst/>
            </a:prstGeom>
          </p:spPr>
        </p:pic>
        <p:pic>
          <p:nvPicPr>
            <p:cNvPr id="80" name="Picture 93">
              <a:extLst>
                <a:ext uri="{FF2B5EF4-FFF2-40B4-BE49-F238E27FC236}">
                  <a16:creationId xmlns:a16="http://schemas.microsoft.com/office/drawing/2014/main" id="{2590FAE4-FE77-2E22-6459-93F657B39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/>
            <a:stretch>
              <a:fillRect/>
            </a:stretch>
          </p:blipFill>
          <p:spPr>
            <a:xfrm>
              <a:off x="12986749" y="7013289"/>
              <a:ext cx="1485623" cy="498021"/>
            </a:xfrm>
            <a:prstGeom prst="rect">
              <a:avLst/>
            </a:prstGeom>
          </p:spPr>
        </p:pic>
        <p:pic>
          <p:nvPicPr>
            <p:cNvPr id="81" name="Picture 94">
              <a:extLst>
                <a:ext uri="{FF2B5EF4-FFF2-40B4-BE49-F238E27FC236}">
                  <a16:creationId xmlns:a16="http://schemas.microsoft.com/office/drawing/2014/main" id="{DEEC838A-7044-3A3C-7596-C0365780B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/>
            <a:stretch>
              <a:fillRect/>
            </a:stretch>
          </p:blipFill>
          <p:spPr>
            <a:xfrm>
              <a:off x="13754884" y="5797779"/>
              <a:ext cx="1426536" cy="498021"/>
            </a:xfrm>
            <a:prstGeom prst="rect">
              <a:avLst/>
            </a:prstGeom>
          </p:spPr>
        </p:pic>
        <p:pic>
          <p:nvPicPr>
            <p:cNvPr id="82" name="Picture 95">
              <a:extLst>
                <a:ext uri="{FF2B5EF4-FFF2-40B4-BE49-F238E27FC236}">
                  <a16:creationId xmlns:a16="http://schemas.microsoft.com/office/drawing/2014/main" id="{122DBE46-EC3A-5E23-5F12-4E392BA6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/>
            <a:stretch>
              <a:fillRect/>
            </a:stretch>
          </p:blipFill>
          <p:spPr>
            <a:xfrm>
              <a:off x="14404844" y="5797779"/>
              <a:ext cx="1460300" cy="498021"/>
            </a:xfrm>
            <a:prstGeom prst="rect">
              <a:avLst/>
            </a:prstGeom>
          </p:spPr>
        </p:pic>
        <p:pic>
          <p:nvPicPr>
            <p:cNvPr id="83" name="Picture 96">
              <a:extLst>
                <a:ext uri="{FF2B5EF4-FFF2-40B4-BE49-F238E27FC236}">
                  <a16:creationId xmlns:a16="http://schemas.microsoft.com/office/drawing/2014/main" id="{0B641D29-A052-A86D-5286-88A3F5550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/>
            <a:stretch>
              <a:fillRect/>
            </a:stretch>
          </p:blipFill>
          <p:spPr>
            <a:xfrm>
              <a:off x="15299595" y="6160744"/>
              <a:ext cx="1485623" cy="498021"/>
            </a:xfrm>
            <a:prstGeom prst="rect">
              <a:avLst/>
            </a:prstGeom>
          </p:spPr>
        </p:pic>
      </p:grp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92E09AE0-EA07-1C4B-88C0-CC2D4F807605}"/>
              </a:ext>
            </a:extLst>
          </p:cNvPr>
          <p:cNvSpPr/>
          <p:nvPr/>
        </p:nvSpPr>
        <p:spPr>
          <a:xfrm>
            <a:off x="265514" y="6725692"/>
            <a:ext cx="3073878" cy="1390252"/>
          </a:xfrm>
          <a:prstGeom prst="homePlate">
            <a:avLst>
              <a:gd name="adj" fmla="val 22266"/>
            </a:avLst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행정구역 별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베드타운 세부 정보</a:t>
            </a:r>
          </a:p>
        </p:txBody>
      </p:sp>
      <p:pic>
        <p:nvPicPr>
          <p:cNvPr id="1027" name="Picture 26">
            <a:extLst>
              <a:ext uri="{FF2B5EF4-FFF2-40B4-BE49-F238E27FC236}">
                <a16:creationId xmlns:a16="http://schemas.microsoft.com/office/drawing/2014/main" id="{CE13BFDD-E9D3-7F28-4042-165E86431E93}"/>
              </a:ext>
            </a:extLst>
          </p:cNvPr>
          <p:cNvPicPr>
            <a:picLocks noChangeAspect="1"/>
          </p:cNvPicPr>
          <p:nvPr/>
        </p:nvPicPr>
        <p:blipFill>
          <a:blip r:embed="rId123"/>
          <a:srcRect t="21433"/>
          <a:stretch>
            <a:fillRect/>
          </a:stretch>
        </p:blipFill>
        <p:spPr>
          <a:xfrm>
            <a:off x="3789772" y="385376"/>
            <a:ext cx="3866979" cy="714579"/>
          </a:xfrm>
          <a:prstGeom prst="rect">
            <a:avLst/>
          </a:prstGeom>
          <a:ln>
            <a:noFill/>
          </a:ln>
          <a:effectLst>
            <a:outerShdw blurRad="179401" dist="55685" dir="2700000">
              <a:srgbClr val="000000">
                <a:alpha val="18000"/>
              </a:srgbClr>
            </a:outerShdw>
          </a:effectLst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628A2B24-14AA-DEED-7390-DC98828432E8}"/>
              </a:ext>
            </a:extLst>
          </p:cNvPr>
          <p:cNvSpPr txBox="1"/>
          <p:nvPr/>
        </p:nvSpPr>
        <p:spPr>
          <a:xfrm>
            <a:off x="3789772" y="385376"/>
            <a:ext cx="38669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베드타운 세부 지역</a:t>
            </a:r>
            <a:r>
              <a:rPr lang="ko-KR" altLang="en-US" sz="14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선택하기</a:t>
            </a:r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F22BE35A-6AD2-1835-64D3-DC6AA503F805}"/>
              </a:ext>
            </a:extLst>
          </p:cNvPr>
          <p:cNvGrpSpPr/>
          <p:nvPr/>
        </p:nvGrpSpPr>
        <p:grpSpPr>
          <a:xfrm>
            <a:off x="3880325" y="645929"/>
            <a:ext cx="1151769" cy="346286"/>
            <a:chOff x="3017754" y="4070041"/>
            <a:chExt cx="1638501" cy="50466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FF237D2-2FAF-29AC-4EED-B596B4E5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035" name="TextBox 12">
              <a:extLst>
                <a:ext uri="{FF2B5EF4-FFF2-40B4-BE49-F238E27FC236}">
                  <a16:creationId xmlns:a16="http://schemas.microsoft.com/office/drawing/2014/main" id="{97FBECD2-B0E2-5528-6725-83607F1D1570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서울특별시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EAA84687-ECC5-D83F-37EA-916A4AA12BEC}"/>
              </a:ext>
            </a:extLst>
          </p:cNvPr>
          <p:cNvGrpSpPr/>
          <p:nvPr/>
        </p:nvGrpSpPr>
        <p:grpSpPr>
          <a:xfrm>
            <a:off x="5112299" y="652465"/>
            <a:ext cx="1151769" cy="346286"/>
            <a:chOff x="3017754" y="4070041"/>
            <a:chExt cx="1638501" cy="504664"/>
          </a:xfrm>
        </p:grpSpPr>
        <p:pic>
          <p:nvPicPr>
            <p:cNvPr id="1032" name="Picture 10">
              <a:extLst>
                <a:ext uri="{FF2B5EF4-FFF2-40B4-BE49-F238E27FC236}">
                  <a16:creationId xmlns:a16="http://schemas.microsoft.com/office/drawing/2014/main" id="{1BE353F5-940C-24E7-0AD3-59DB40D38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033" name="TextBox 12">
              <a:extLst>
                <a:ext uri="{FF2B5EF4-FFF2-40B4-BE49-F238E27FC236}">
                  <a16:creationId xmlns:a16="http://schemas.microsoft.com/office/drawing/2014/main" id="{A9973C1B-0CB5-9AE8-BC7B-9ECFDF89F877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2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관악구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CBB4B320-C626-C41F-3072-385A4BBD0719}"/>
              </a:ext>
            </a:extLst>
          </p:cNvPr>
          <p:cNvGrpSpPr/>
          <p:nvPr/>
        </p:nvGrpSpPr>
        <p:grpSpPr>
          <a:xfrm>
            <a:off x="4817265" y="742229"/>
            <a:ext cx="145069" cy="134527"/>
            <a:chOff x="2321318" y="1647823"/>
            <a:chExt cx="206375" cy="196055"/>
          </a:xfrm>
        </p:grpSpPr>
        <p:sp>
          <p:nvSpPr>
            <p:cNvPr id="1038" name="타원 1037">
              <a:extLst>
                <a:ext uri="{FF2B5EF4-FFF2-40B4-BE49-F238E27FC236}">
                  <a16:creationId xmlns:a16="http://schemas.microsoft.com/office/drawing/2014/main" id="{6972C87E-A5C0-39E0-8025-C38722526BD1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이등변 삼각형 1038">
              <a:extLst>
                <a:ext uri="{FF2B5EF4-FFF2-40B4-BE49-F238E27FC236}">
                  <a16:creationId xmlns:a16="http://schemas.microsoft.com/office/drawing/2014/main" id="{2E272D9D-4DF1-740B-FF2D-229AA03E311F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F0995EFA-218D-2A34-9D9C-E04E3232B365}"/>
              </a:ext>
            </a:extLst>
          </p:cNvPr>
          <p:cNvGrpSpPr/>
          <p:nvPr/>
        </p:nvGrpSpPr>
        <p:grpSpPr>
          <a:xfrm>
            <a:off x="6053144" y="740958"/>
            <a:ext cx="145069" cy="134527"/>
            <a:chOff x="2321318" y="1647823"/>
            <a:chExt cx="206375" cy="196055"/>
          </a:xfrm>
        </p:grpSpPr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73457AD0-7665-AB9D-E3A1-23B269D03049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1F93C79C-D69C-1E2C-C5CB-BD2B858420B4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434ABAD0-8D05-3E93-E880-ED979F074B66}"/>
              </a:ext>
            </a:extLst>
          </p:cNvPr>
          <p:cNvGrpSpPr/>
          <p:nvPr/>
        </p:nvGrpSpPr>
        <p:grpSpPr>
          <a:xfrm>
            <a:off x="6325984" y="649189"/>
            <a:ext cx="1151769" cy="346286"/>
            <a:chOff x="3017754" y="4070041"/>
            <a:chExt cx="1638501" cy="504664"/>
          </a:xfrm>
        </p:grpSpPr>
        <p:pic>
          <p:nvPicPr>
            <p:cNvPr id="1047" name="Picture 10">
              <a:extLst>
                <a:ext uri="{FF2B5EF4-FFF2-40B4-BE49-F238E27FC236}">
                  <a16:creationId xmlns:a16="http://schemas.microsoft.com/office/drawing/2014/main" id="{B7B45608-E548-B718-6376-472A21166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048" name="TextBox 12">
              <a:extLst>
                <a:ext uri="{FF2B5EF4-FFF2-40B4-BE49-F238E27FC236}">
                  <a16:creationId xmlns:a16="http://schemas.microsoft.com/office/drawing/2014/main" id="{8CC171F8-FD17-38B1-2829-04B133549E7D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2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난향동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049" name="그룹 1048">
            <a:extLst>
              <a:ext uri="{FF2B5EF4-FFF2-40B4-BE49-F238E27FC236}">
                <a16:creationId xmlns:a16="http://schemas.microsoft.com/office/drawing/2014/main" id="{F62F3DF2-647E-6B33-0CC0-92B2800FED9D}"/>
              </a:ext>
            </a:extLst>
          </p:cNvPr>
          <p:cNvGrpSpPr/>
          <p:nvPr/>
        </p:nvGrpSpPr>
        <p:grpSpPr>
          <a:xfrm>
            <a:off x="7266829" y="737682"/>
            <a:ext cx="145069" cy="134527"/>
            <a:chOff x="2321318" y="1647823"/>
            <a:chExt cx="206375" cy="196055"/>
          </a:xfrm>
        </p:grpSpPr>
        <p:sp>
          <p:nvSpPr>
            <p:cNvPr id="1050" name="타원 1049">
              <a:extLst>
                <a:ext uri="{FF2B5EF4-FFF2-40B4-BE49-F238E27FC236}">
                  <a16:creationId xmlns:a16="http://schemas.microsoft.com/office/drawing/2014/main" id="{32BA30D6-C517-6D8A-444F-B9FB5255126B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이등변 삼각형 1050">
              <a:extLst>
                <a:ext uri="{FF2B5EF4-FFF2-40B4-BE49-F238E27FC236}">
                  <a16:creationId xmlns:a16="http://schemas.microsoft.com/office/drawing/2014/main" id="{87E5DE4E-0DAE-47A0-25CC-F6D7015ED85A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8" name="사각형: 둥근 모서리 1057">
            <a:extLst>
              <a:ext uri="{FF2B5EF4-FFF2-40B4-BE49-F238E27FC236}">
                <a16:creationId xmlns:a16="http://schemas.microsoft.com/office/drawing/2014/main" id="{818F0512-6CC4-73CD-352E-BCB76F2A1A2E}"/>
              </a:ext>
            </a:extLst>
          </p:cNvPr>
          <p:cNvSpPr/>
          <p:nvPr/>
        </p:nvSpPr>
        <p:spPr>
          <a:xfrm>
            <a:off x="225140" y="313738"/>
            <a:ext cx="3200400" cy="40405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ABF14CB-4B66-A219-CF12-1F6A3C11803B}"/>
              </a:ext>
            </a:extLst>
          </p:cNvPr>
          <p:cNvSpPr txBox="1"/>
          <p:nvPr/>
        </p:nvSpPr>
        <p:spPr>
          <a:xfrm>
            <a:off x="225140" y="2293639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탐색</a:t>
            </a:r>
            <a:endParaRPr lang="ko-KR" altLang="en-US" sz="4400" b="1" i="0" strike="noStrike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66" name="Picture 2" descr="침대 일러스트 벡터 - Freepik에서 무료 고품질 벡터를 다운로드하세요 | Freepik">
            <a:extLst>
              <a:ext uri="{FF2B5EF4-FFF2-40B4-BE49-F238E27FC236}">
                <a16:creationId xmlns:a16="http://schemas.microsoft.com/office/drawing/2014/main" id="{E182819D-E5AC-165C-6595-A58C8858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4">
            <a:extLst>
              <a:ext uri="{BEBA8EAE-BF5A-486C-A8C5-ECC9F3942E4B}">
                <a14:imgProps xmlns:a14="http://schemas.microsoft.com/office/drawing/2010/main">
                  <a14:imgLayer r:embed="rId125">
                    <a14:imgEffect>
                      <a14:backgroundRemoval t="9877" b="90123" l="8649" r="90000">
                        <a14:foregroundMark x1="8649" y1="61905" x2="10541" y2="59965"/>
                        <a14:foregroundMark x1="87568" y1="29982" x2="90135" y2="51675"/>
                        <a14:foregroundMark x1="51486" y1="90123" x2="51486" y2="90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4" y="374977"/>
            <a:ext cx="2504073" cy="19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4" name="TextBox 1073">
            <a:extLst>
              <a:ext uri="{FF2B5EF4-FFF2-40B4-BE49-F238E27FC236}">
                <a16:creationId xmlns:a16="http://schemas.microsoft.com/office/drawing/2014/main" id="{D2E531FE-859E-D50E-4FB6-69A7FF9A4D07}"/>
              </a:ext>
            </a:extLst>
          </p:cNvPr>
          <p:cNvSpPr txBox="1"/>
          <p:nvPr/>
        </p:nvSpPr>
        <p:spPr>
          <a:xfrm>
            <a:off x="0" y="52314"/>
            <a:ext cx="2053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/>
              <a:t>◁ 메인 페이지로 이동</a:t>
            </a:r>
          </a:p>
        </p:txBody>
      </p: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40627CA2-ED52-05F8-14A5-CA07E471DAA9}"/>
              </a:ext>
            </a:extLst>
          </p:cNvPr>
          <p:cNvGrpSpPr/>
          <p:nvPr/>
        </p:nvGrpSpPr>
        <p:grpSpPr>
          <a:xfrm>
            <a:off x="11078372" y="358622"/>
            <a:ext cx="4475664" cy="518681"/>
            <a:chOff x="11350992" y="1098192"/>
            <a:chExt cx="2826672" cy="518681"/>
          </a:xfrm>
        </p:grpSpPr>
        <p:pic>
          <p:nvPicPr>
            <p:cNvPr id="1085" name="Picture 46">
              <a:extLst>
                <a:ext uri="{FF2B5EF4-FFF2-40B4-BE49-F238E27FC236}">
                  <a16:creationId xmlns:a16="http://schemas.microsoft.com/office/drawing/2014/main" id="{16BA7DE8-7E6A-B76A-34D0-2A45210DB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00B8645E-053F-0D45-8C37-64E0EE51C30D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해당 지역은 출근 시간대에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*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주로 어디로 이동할까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?</a:t>
              </a:r>
              <a:endPara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1076" name="Picture 8">
            <a:extLst>
              <a:ext uri="{FF2B5EF4-FFF2-40B4-BE49-F238E27FC236}">
                <a16:creationId xmlns:a16="http://schemas.microsoft.com/office/drawing/2014/main" id="{A9018B2D-1CFD-58E4-96B1-ED9705F61FEF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14473" y="1199740"/>
            <a:ext cx="6854507" cy="2712503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1090" name="그래픽 1089" descr="그룹 단색으로 채워진">
            <a:extLst>
              <a:ext uri="{FF2B5EF4-FFF2-40B4-BE49-F238E27FC236}">
                <a16:creationId xmlns:a16="http://schemas.microsoft.com/office/drawing/2014/main" id="{7952F4D3-A5ED-CD7A-152E-920D0C3F2439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13334614" y="2428876"/>
            <a:ext cx="819150" cy="819150"/>
          </a:xfrm>
          <a:prstGeom prst="rect">
            <a:avLst/>
          </a:prstGeom>
        </p:spPr>
      </p:pic>
      <p:sp>
        <p:nvSpPr>
          <p:cNvPr id="1091" name="TextBox 1090">
            <a:extLst>
              <a:ext uri="{FF2B5EF4-FFF2-40B4-BE49-F238E27FC236}">
                <a16:creationId xmlns:a16="http://schemas.microsoft.com/office/drawing/2014/main" id="{28AD165D-93EF-5630-5CDC-0A1436A92002}"/>
              </a:ext>
            </a:extLst>
          </p:cNvPr>
          <p:cNvSpPr txBox="1"/>
          <p:nvPr/>
        </p:nvSpPr>
        <p:spPr>
          <a:xfrm>
            <a:off x="14182792" y="1940982"/>
            <a:ext cx="397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월별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인구 수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5,380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시간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19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DDF656FA-5CF6-F503-0A55-0137584C405B}"/>
              </a:ext>
            </a:extLst>
          </p:cNvPr>
          <p:cNvSpPr txBox="1"/>
          <p:nvPr/>
        </p:nvSpPr>
        <p:spPr>
          <a:xfrm>
            <a:off x="13239364" y="1329211"/>
            <a:ext cx="337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 1 </a:t>
            </a:r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관악구 난곡동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DC1FBE5-AF33-7055-0493-B882A2DD9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218298"/>
              </p:ext>
            </p:extLst>
          </p:nvPr>
        </p:nvGraphicFramePr>
        <p:xfrm>
          <a:off x="14180458" y="2790662"/>
          <a:ext cx="3280229" cy="110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9"/>
          </a:graphicData>
        </a:graphic>
      </p:graphicFrame>
      <p:pic>
        <p:nvPicPr>
          <p:cNvPr id="38" name="Picture 8">
            <a:extLst>
              <a:ext uri="{FF2B5EF4-FFF2-40B4-BE49-F238E27FC236}">
                <a16:creationId xmlns:a16="http://schemas.microsoft.com/office/drawing/2014/main" id="{14A6BE73-4A6E-0B90-1940-C8ED91755747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14473" y="4248194"/>
            <a:ext cx="6854507" cy="2712503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EA06D96-A848-1173-EE4D-E822DA4534B9}"/>
              </a:ext>
            </a:extLst>
          </p:cNvPr>
          <p:cNvSpPr txBox="1"/>
          <p:nvPr/>
        </p:nvSpPr>
        <p:spPr>
          <a:xfrm>
            <a:off x="13239363" y="4377665"/>
            <a:ext cx="3629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 2 </a:t>
            </a:r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관악구 미성동</a:t>
            </a:r>
          </a:p>
        </p:txBody>
      </p:sp>
      <p:pic>
        <p:nvPicPr>
          <p:cNvPr id="104" name="Picture 8">
            <a:extLst>
              <a:ext uri="{FF2B5EF4-FFF2-40B4-BE49-F238E27FC236}">
                <a16:creationId xmlns:a16="http://schemas.microsoft.com/office/drawing/2014/main" id="{CE1DF301-5CC7-9459-672D-510690A67F24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14473" y="7296647"/>
            <a:ext cx="6854507" cy="2712503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7BA4A49-4C9D-A071-5F1C-7681EDDF77F8}"/>
              </a:ext>
            </a:extLst>
          </p:cNvPr>
          <p:cNvSpPr txBox="1"/>
          <p:nvPr/>
        </p:nvSpPr>
        <p:spPr>
          <a:xfrm>
            <a:off x="13239363" y="7426118"/>
            <a:ext cx="3534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 3 </a:t>
            </a:r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관악구 대학동</a:t>
            </a:r>
          </a:p>
        </p:txBody>
      </p:sp>
      <p:pic>
        <p:nvPicPr>
          <p:cNvPr id="1043" name="Picture 8">
            <a:extLst>
              <a:ext uri="{FF2B5EF4-FFF2-40B4-BE49-F238E27FC236}">
                <a16:creationId xmlns:a16="http://schemas.microsoft.com/office/drawing/2014/main" id="{6AEAFAAA-CBE4-80C4-CB80-381431C20DA9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565619" y="7288747"/>
            <a:ext cx="7144512" cy="2792722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CC27A584-EB6E-3874-6502-0F80CEDB5599}"/>
              </a:ext>
            </a:extLst>
          </p:cNvPr>
          <p:cNvGrpSpPr/>
          <p:nvPr/>
        </p:nvGrpSpPr>
        <p:grpSpPr>
          <a:xfrm>
            <a:off x="3548148" y="6701336"/>
            <a:ext cx="3852218" cy="641328"/>
            <a:chOff x="11350992" y="1098192"/>
            <a:chExt cx="2826672" cy="641328"/>
          </a:xfrm>
        </p:grpSpPr>
        <p:pic>
          <p:nvPicPr>
            <p:cNvPr id="1045" name="Picture 46">
              <a:extLst>
                <a:ext uri="{FF2B5EF4-FFF2-40B4-BE49-F238E27FC236}">
                  <a16:creationId xmlns:a16="http://schemas.microsoft.com/office/drawing/2014/main" id="{C5B53185-51B6-62A6-1BA6-26FB1C5A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F94C7AAA-12C5-DBB8-5DA5-3E9945381E37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해당 지역 시간대별 인구 유출 수 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월 평균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aphicFrame>
        <p:nvGraphicFramePr>
          <p:cNvPr id="1055" name="차트 1054">
            <a:extLst>
              <a:ext uri="{FF2B5EF4-FFF2-40B4-BE49-F238E27FC236}">
                <a16:creationId xmlns:a16="http://schemas.microsoft.com/office/drawing/2014/main" id="{A252B95C-3CAB-AB3B-2BDF-04CBBB19F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0220458"/>
              </p:ext>
            </p:extLst>
          </p:nvPr>
        </p:nvGraphicFramePr>
        <p:xfrm>
          <a:off x="3563258" y="7395029"/>
          <a:ext cx="7112000" cy="2532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0"/>
          </a:graphicData>
        </a:graphic>
      </p:graphicFrame>
      <p:sp>
        <p:nvSpPr>
          <p:cNvPr id="1089" name="TextBox 1088">
            <a:extLst>
              <a:ext uri="{FF2B5EF4-FFF2-40B4-BE49-F238E27FC236}">
                <a16:creationId xmlns:a16="http://schemas.microsoft.com/office/drawing/2014/main" id="{08502BF0-F0D8-C030-F3FA-B20972929AD0}"/>
              </a:ext>
            </a:extLst>
          </p:cNvPr>
          <p:cNvSpPr txBox="1"/>
          <p:nvPr/>
        </p:nvSpPr>
        <p:spPr>
          <a:xfrm>
            <a:off x="15450318" y="584550"/>
            <a:ext cx="20375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</a:t>
            </a:r>
            <a:r>
              <a:rPr lang="ko-KR" altLang="en-US"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출근 시간대</a:t>
            </a:r>
            <a:r>
              <a:rPr lang="en-US" altLang="ko-KR" sz="1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07:00 ~ 09:00</a:t>
            </a:r>
            <a:endParaRPr lang="ko-KR" altLang="en-US" sz="11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Picture 38">
            <a:extLst>
              <a:ext uri="{FF2B5EF4-FFF2-40B4-BE49-F238E27FC236}">
                <a16:creationId xmlns:a16="http://schemas.microsoft.com/office/drawing/2014/main" id="{F266F958-4525-4194-47F3-D8268AC7F6AA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11480799" y="1526745"/>
            <a:ext cx="1635781" cy="1998223"/>
          </a:xfrm>
          <a:prstGeom prst="rect">
            <a:avLst/>
          </a:prstGeom>
        </p:spPr>
      </p:pic>
      <p:pic>
        <p:nvPicPr>
          <p:cNvPr id="9" name="Picture 91">
            <a:extLst>
              <a:ext uri="{FF2B5EF4-FFF2-40B4-BE49-F238E27FC236}">
                <a16:creationId xmlns:a16="http://schemas.microsoft.com/office/drawing/2014/main" id="{1B9BB8CD-A4C0-A4AE-247F-1B014D84EFBA}"/>
              </a:ext>
            </a:extLst>
          </p:cNvPr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11124961" y="2433988"/>
            <a:ext cx="2255920" cy="732447"/>
          </a:xfrm>
          <a:prstGeom prst="rect">
            <a:avLst/>
          </a:prstGeom>
        </p:spPr>
      </p:pic>
      <p:pic>
        <p:nvPicPr>
          <p:cNvPr id="10" name="Picture 31">
            <a:extLst>
              <a:ext uri="{FF2B5EF4-FFF2-40B4-BE49-F238E27FC236}">
                <a16:creationId xmlns:a16="http://schemas.microsoft.com/office/drawing/2014/main" id="{438086C8-BDD4-FE12-25A9-D0B73B8E6E84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11610402" y="4533828"/>
            <a:ext cx="1545964" cy="2111322"/>
          </a:xfrm>
          <a:prstGeom prst="rect">
            <a:avLst/>
          </a:prstGeom>
        </p:spPr>
      </p:pic>
      <p:pic>
        <p:nvPicPr>
          <p:cNvPr id="14" name="Picture 85">
            <a:extLst>
              <a:ext uri="{FF2B5EF4-FFF2-40B4-BE49-F238E27FC236}">
                <a16:creationId xmlns:a16="http://schemas.microsoft.com/office/drawing/2014/main" id="{DFB2672C-338B-05E4-A16B-33160A94097B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11388436" y="4825725"/>
            <a:ext cx="2054802" cy="667148"/>
          </a:xfrm>
          <a:prstGeom prst="rect">
            <a:avLst/>
          </a:prstGeom>
        </p:spPr>
      </p:pic>
      <p:pic>
        <p:nvPicPr>
          <p:cNvPr id="15" name="Picture 32">
            <a:extLst>
              <a:ext uri="{FF2B5EF4-FFF2-40B4-BE49-F238E27FC236}">
                <a16:creationId xmlns:a16="http://schemas.microsoft.com/office/drawing/2014/main" id="{81F7C18B-61D9-BB65-1B2C-D029D70E2867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11422772" y="7536872"/>
            <a:ext cx="1938397" cy="2111423"/>
          </a:xfrm>
          <a:prstGeom prst="rect">
            <a:avLst/>
          </a:prstGeom>
        </p:spPr>
      </p:pic>
      <p:pic>
        <p:nvPicPr>
          <p:cNvPr id="17" name="Picture 93">
            <a:extLst>
              <a:ext uri="{FF2B5EF4-FFF2-40B4-BE49-F238E27FC236}">
                <a16:creationId xmlns:a16="http://schemas.microsoft.com/office/drawing/2014/main" id="{70E10FE3-C1B8-07FF-B3FB-9F81B7C519BE}"/>
              </a:ext>
            </a:extLst>
          </p:cNvPr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1254856" y="8414062"/>
            <a:ext cx="2110164" cy="6851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0F6AF3-C2B4-0B5A-AFC1-584C0F61B395}"/>
              </a:ext>
            </a:extLst>
          </p:cNvPr>
          <p:cNvSpPr txBox="1"/>
          <p:nvPr/>
        </p:nvSpPr>
        <p:spPr>
          <a:xfrm>
            <a:off x="161662" y="4691002"/>
            <a:ext cx="31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↓ 궁금한 대시보드 클릭 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3D017-8A10-51EF-D223-99EA374C2AC1}"/>
              </a:ext>
            </a:extLst>
          </p:cNvPr>
          <p:cNvSpPr txBox="1"/>
          <p:nvPr/>
        </p:nvSpPr>
        <p:spPr>
          <a:xfrm>
            <a:off x="225140" y="2939970"/>
            <a:ext cx="32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수도권에 위치한 베드타운 지역을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기준으로 살펴봅니다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1)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상단에서 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‘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‘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읍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면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선택하기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5" name="그래픽 34" descr="그룹 단색으로 채워진">
            <a:extLst>
              <a:ext uri="{FF2B5EF4-FFF2-40B4-BE49-F238E27FC236}">
                <a16:creationId xmlns:a16="http://schemas.microsoft.com/office/drawing/2014/main" id="{86CC5F71-D690-81D6-1F0B-35879BA3F641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13334613" y="5475970"/>
            <a:ext cx="819150" cy="8191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8C708C-B594-75D2-0020-620A971C07D4}"/>
              </a:ext>
            </a:extLst>
          </p:cNvPr>
          <p:cNvSpPr txBox="1"/>
          <p:nvPr/>
        </p:nvSpPr>
        <p:spPr>
          <a:xfrm>
            <a:off x="14182791" y="4988076"/>
            <a:ext cx="397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월별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인구 수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3,370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시간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17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</a:p>
        </p:txBody>
      </p:sp>
      <p:graphicFrame>
        <p:nvGraphicFramePr>
          <p:cNvPr id="88" name="차트 87">
            <a:extLst>
              <a:ext uri="{FF2B5EF4-FFF2-40B4-BE49-F238E27FC236}">
                <a16:creationId xmlns:a16="http://schemas.microsoft.com/office/drawing/2014/main" id="{DE7DA0DA-79DF-18AC-AEBB-1FA817084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084826"/>
              </p:ext>
            </p:extLst>
          </p:nvPr>
        </p:nvGraphicFramePr>
        <p:xfrm>
          <a:off x="14180457" y="5837756"/>
          <a:ext cx="3280229" cy="110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1"/>
          </a:graphicData>
        </a:graphic>
      </p:graphicFrame>
      <p:pic>
        <p:nvPicPr>
          <p:cNvPr id="116" name="그래픽 115" descr="그룹 단색으로 채워진">
            <a:extLst>
              <a:ext uri="{FF2B5EF4-FFF2-40B4-BE49-F238E27FC236}">
                <a16:creationId xmlns:a16="http://schemas.microsoft.com/office/drawing/2014/main" id="{6FD7BAC7-9C8A-1D3F-3778-ED6B0AFD02A8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13334609" y="8523977"/>
            <a:ext cx="819150" cy="81915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0820DC2A-80BB-3CE9-AFAC-E07DD94D1303}"/>
              </a:ext>
            </a:extLst>
          </p:cNvPr>
          <p:cNvSpPr txBox="1"/>
          <p:nvPr/>
        </p:nvSpPr>
        <p:spPr>
          <a:xfrm>
            <a:off x="14182787" y="8036083"/>
            <a:ext cx="397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월별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인구 수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2,827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시간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</a:p>
        </p:txBody>
      </p:sp>
      <p:graphicFrame>
        <p:nvGraphicFramePr>
          <p:cNvPr id="118" name="차트 117">
            <a:extLst>
              <a:ext uri="{FF2B5EF4-FFF2-40B4-BE49-F238E27FC236}">
                <a16:creationId xmlns:a16="http://schemas.microsoft.com/office/drawing/2014/main" id="{2ED85E84-8AB1-515D-58B1-D06E3BDFEC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489311"/>
              </p:ext>
            </p:extLst>
          </p:nvPr>
        </p:nvGraphicFramePr>
        <p:xfrm>
          <a:off x="14180453" y="8885763"/>
          <a:ext cx="3280229" cy="110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2"/>
          </a:graphicData>
        </a:graphic>
      </p:graphicFrame>
    </p:spTree>
    <p:extLst>
      <p:ext uri="{BB962C8B-B14F-4D97-AF65-F5344CB8AC3E}">
        <p14:creationId xmlns:p14="http://schemas.microsoft.com/office/powerpoint/2010/main" val="74206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DE53A-556A-04F6-719F-60E0365A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0" name="Picture 8">
            <a:extLst>
              <a:ext uri="{FF2B5EF4-FFF2-40B4-BE49-F238E27FC236}">
                <a16:creationId xmlns:a16="http://schemas.microsoft.com/office/drawing/2014/main" id="{AFE5128B-2C8F-B378-82BA-7071BFA0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50680" y="350633"/>
            <a:ext cx="14470828" cy="6211858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219" name="Picture 26">
            <a:extLst>
              <a:ext uri="{FF2B5EF4-FFF2-40B4-BE49-F238E27FC236}">
                <a16:creationId xmlns:a16="http://schemas.microsoft.com/office/drawing/2014/main" id="{BAF954CF-B256-EC9C-63F6-5C9248799E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433"/>
          <a:stretch>
            <a:fillRect/>
          </a:stretch>
        </p:blipFill>
        <p:spPr>
          <a:xfrm>
            <a:off x="11086057" y="350633"/>
            <a:ext cx="1452961" cy="714579"/>
          </a:xfrm>
          <a:prstGeom prst="rect">
            <a:avLst/>
          </a:prstGeom>
          <a:ln>
            <a:noFill/>
          </a:ln>
          <a:effectLst>
            <a:outerShdw blurRad="179401" dist="55685" dir="2700000">
              <a:srgbClr val="000000">
                <a:alpha val="18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382555C-DB00-EAF3-F233-BAE5A88EA7E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8515A57-B26F-B30B-8303-890D4705065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9AD81CE-AF65-38FE-25B6-B3EE3F3A8A9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2BAD381-56F5-3068-DE75-006AFBDD4A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94278D7-0BA4-4494-3FC2-06C5EB1EA1D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766F9167-E756-A6F6-38EC-3C324651CB8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09DEBA65-50DB-0C0E-B803-D90905EE31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2C81D8E1-1E32-323B-8150-B6A741CC841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DA4B991C-1B52-668C-1454-A5EC714368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0" name="Picture 26">
            <a:extLst>
              <a:ext uri="{FF2B5EF4-FFF2-40B4-BE49-F238E27FC236}">
                <a16:creationId xmlns:a16="http://schemas.microsoft.com/office/drawing/2014/main" id="{D9B748C4-7657-11EF-1739-728AE8C355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433"/>
          <a:stretch>
            <a:fillRect/>
          </a:stretch>
        </p:blipFill>
        <p:spPr>
          <a:xfrm>
            <a:off x="3908422" y="350633"/>
            <a:ext cx="2688129" cy="2381864"/>
          </a:xfrm>
          <a:prstGeom prst="rect">
            <a:avLst/>
          </a:prstGeom>
          <a:ln>
            <a:noFill/>
          </a:ln>
          <a:effectLst>
            <a:outerShdw blurRad="179401" dist="55685" dir="2700000">
              <a:srgbClr val="000000">
                <a:alpha val="18000"/>
              </a:srgbClr>
            </a:outerShdw>
          </a:effec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80AB3269-C39E-2608-F01D-A524C0A051D1}"/>
              </a:ext>
            </a:extLst>
          </p:cNvPr>
          <p:cNvSpPr txBox="1"/>
          <p:nvPr/>
        </p:nvSpPr>
        <p:spPr>
          <a:xfrm>
            <a:off x="3908422" y="350633"/>
            <a:ext cx="2688128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핫플 지표 </a:t>
            </a:r>
            <a:r>
              <a:rPr lang="ko-KR" altLang="en-US" sz="13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선택하기</a:t>
            </a:r>
          </a:p>
        </p:txBody>
      </p:sp>
      <p:pic>
        <p:nvPicPr>
          <p:cNvPr id="127" name="Picture 10">
            <a:extLst>
              <a:ext uri="{FF2B5EF4-FFF2-40B4-BE49-F238E27FC236}">
                <a16:creationId xmlns:a16="http://schemas.microsoft.com/office/drawing/2014/main" id="{4B8967C3-C46F-4D5A-5D17-8B38F73AE6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95577" y="711552"/>
            <a:ext cx="1105074" cy="372994"/>
          </a:xfrm>
          <a:prstGeom prst="rect">
            <a:avLst/>
          </a:prstGeom>
          <a:ln>
            <a:noFill/>
          </a:ln>
          <a:effectLst>
            <a:outerShdw blurRad="37459" dist="77518" dir="2700000">
              <a:srgbClr val="000000">
                <a:alpha val="17000"/>
              </a:srgbClr>
            </a:outerShdw>
          </a:effectLst>
        </p:spPr>
      </p:pic>
      <p:sp>
        <p:nvSpPr>
          <p:cNvPr id="128" name="TextBox 12">
            <a:extLst>
              <a:ext uri="{FF2B5EF4-FFF2-40B4-BE49-F238E27FC236}">
                <a16:creationId xmlns:a16="http://schemas.microsoft.com/office/drawing/2014/main" id="{CB881056-CD22-1F01-5C25-670FF008D56E}"/>
              </a:ext>
            </a:extLst>
          </p:cNvPr>
          <p:cNvSpPr txBox="1"/>
          <p:nvPr/>
        </p:nvSpPr>
        <p:spPr>
          <a:xfrm>
            <a:off x="4095577" y="831782"/>
            <a:ext cx="1105074" cy="133424"/>
          </a:xfrm>
          <a:prstGeom prst="rect">
            <a:avLst/>
          </a:prstGeom>
          <a:ln>
            <a:noFill/>
          </a:ln>
          <a:effectLst>
            <a:outerShdw blurRad="9260" dist="6350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10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2030 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110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쇼핑 관광 지표 </a:t>
            </a:r>
            <a:r>
              <a:rPr lang="en-US" altLang="ko-KR" sz="110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en-US" sz="1100" i="0" u="none" strike="noStrike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9" name="Picture 10">
            <a:extLst>
              <a:ext uri="{FF2B5EF4-FFF2-40B4-BE49-F238E27FC236}">
                <a16:creationId xmlns:a16="http://schemas.microsoft.com/office/drawing/2014/main" id="{441DE64D-89D1-4A25-A507-8FCB469AC8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95577" y="1219828"/>
            <a:ext cx="1105074" cy="372994"/>
          </a:xfrm>
          <a:prstGeom prst="rect">
            <a:avLst/>
          </a:prstGeom>
          <a:ln>
            <a:noFill/>
          </a:ln>
          <a:effectLst>
            <a:outerShdw blurRad="37459" dist="77518" dir="2700000">
              <a:srgbClr val="000000">
                <a:alpha val="17000"/>
              </a:srgbClr>
            </a:outerShdw>
          </a:effectLst>
        </p:spPr>
      </p:pic>
      <p:sp>
        <p:nvSpPr>
          <p:cNvPr id="130" name="TextBox 12">
            <a:extLst>
              <a:ext uri="{FF2B5EF4-FFF2-40B4-BE49-F238E27FC236}">
                <a16:creationId xmlns:a16="http://schemas.microsoft.com/office/drawing/2014/main" id="{623FF7FA-70AE-793B-307E-297548CE3A4C}"/>
              </a:ext>
            </a:extLst>
          </p:cNvPr>
          <p:cNvSpPr txBox="1"/>
          <p:nvPr/>
        </p:nvSpPr>
        <p:spPr>
          <a:xfrm>
            <a:off x="4095577" y="1340059"/>
            <a:ext cx="1105074" cy="133424"/>
          </a:xfrm>
          <a:prstGeom prst="rect">
            <a:avLst/>
          </a:prstGeom>
          <a:ln>
            <a:noFill/>
          </a:ln>
          <a:effectLst>
            <a:outerShdw blurRad="9260" dist="6350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2030 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쇼핑 관광 지표 </a:t>
            </a:r>
            <a:r>
              <a:rPr lang="en-US" altLang="ko-KR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</a:p>
        </p:txBody>
      </p:sp>
      <p:pic>
        <p:nvPicPr>
          <p:cNvPr id="131" name="Picture 10">
            <a:extLst>
              <a:ext uri="{FF2B5EF4-FFF2-40B4-BE49-F238E27FC236}">
                <a16:creationId xmlns:a16="http://schemas.microsoft.com/office/drawing/2014/main" id="{083BC0AF-49C1-4BA1-F5F3-50A348CC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10585" y="1728105"/>
            <a:ext cx="1105074" cy="372994"/>
          </a:xfrm>
          <a:prstGeom prst="rect">
            <a:avLst/>
          </a:prstGeom>
          <a:ln>
            <a:noFill/>
          </a:ln>
          <a:effectLst>
            <a:outerShdw blurRad="37459" dist="77518" dir="2700000">
              <a:srgbClr val="000000">
                <a:alpha val="17000"/>
              </a:srgbClr>
            </a:outerShdw>
          </a:effectLst>
        </p:spPr>
      </p:pic>
      <p:sp>
        <p:nvSpPr>
          <p:cNvPr id="132" name="TextBox 12">
            <a:extLst>
              <a:ext uri="{FF2B5EF4-FFF2-40B4-BE49-F238E27FC236}">
                <a16:creationId xmlns:a16="http://schemas.microsoft.com/office/drawing/2014/main" id="{53FCFE35-E135-EF0C-78B8-9DC28A8BD8B9}"/>
              </a:ext>
            </a:extLst>
          </p:cNvPr>
          <p:cNvSpPr txBox="1"/>
          <p:nvPr/>
        </p:nvSpPr>
        <p:spPr>
          <a:xfrm>
            <a:off x="4110584" y="1847444"/>
            <a:ext cx="1092284" cy="133424"/>
          </a:xfrm>
          <a:prstGeom prst="rect">
            <a:avLst/>
          </a:prstGeom>
          <a:ln>
            <a:noFill/>
          </a:ln>
          <a:effectLst>
            <a:outerShdw blurRad="9260" dist="6350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1020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주말 공휴일 지표</a:t>
            </a:r>
            <a:endParaRPr lang="en-US" altLang="ko-KR" sz="1100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33" name="Picture 10">
            <a:extLst>
              <a:ext uri="{FF2B5EF4-FFF2-40B4-BE49-F238E27FC236}">
                <a16:creationId xmlns:a16="http://schemas.microsoft.com/office/drawing/2014/main" id="{292461F6-942C-CCEB-69AD-AF6A25D8A5F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0585" y="2220706"/>
            <a:ext cx="1105074" cy="372994"/>
          </a:xfrm>
          <a:prstGeom prst="rect">
            <a:avLst/>
          </a:prstGeom>
          <a:ln>
            <a:noFill/>
          </a:ln>
          <a:effectLst>
            <a:outerShdw blurRad="37459" dist="77518" dir="2700000">
              <a:srgbClr val="000000">
                <a:alpha val="17000"/>
              </a:srgbClr>
            </a:outerShdw>
          </a:effectLst>
        </p:spPr>
      </p:pic>
      <p:sp>
        <p:nvSpPr>
          <p:cNvPr id="134" name="TextBox 12">
            <a:extLst>
              <a:ext uri="{FF2B5EF4-FFF2-40B4-BE49-F238E27FC236}">
                <a16:creationId xmlns:a16="http://schemas.microsoft.com/office/drawing/2014/main" id="{C1F110D5-83B1-D77B-1B7E-254771B406F9}"/>
              </a:ext>
            </a:extLst>
          </p:cNvPr>
          <p:cNvSpPr txBox="1"/>
          <p:nvPr/>
        </p:nvSpPr>
        <p:spPr>
          <a:xfrm>
            <a:off x="4110585" y="2340490"/>
            <a:ext cx="1105074" cy="133424"/>
          </a:xfrm>
          <a:prstGeom prst="rect">
            <a:avLst/>
          </a:prstGeom>
          <a:ln>
            <a:noFill/>
          </a:ln>
          <a:effectLst>
            <a:outerShdw blurRad="9260" dist="6350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2030 </a:t>
            </a: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여성</a:t>
            </a:r>
            <a:endParaRPr lang="en-US" altLang="ko-KR" sz="1100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주말 공휴일</a:t>
            </a:r>
            <a:r>
              <a:rPr lang="en-US" altLang="ko-KR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지표</a:t>
            </a:r>
            <a:endParaRPr lang="en-US" altLang="ko-KR" sz="1100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DBA4BF-C419-B1AA-B132-A37C24C165BC}"/>
              </a:ext>
            </a:extLst>
          </p:cNvPr>
          <p:cNvSpPr/>
          <p:nvPr/>
        </p:nvSpPr>
        <p:spPr>
          <a:xfrm>
            <a:off x="225140" y="313738"/>
            <a:ext cx="3200400" cy="40405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A038A6-A97D-FED7-BDAC-D384DB9A4835}"/>
              </a:ext>
            </a:extLst>
          </p:cNvPr>
          <p:cNvSpPr txBox="1"/>
          <p:nvPr/>
        </p:nvSpPr>
        <p:spPr>
          <a:xfrm>
            <a:off x="225140" y="2293639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탐색</a:t>
            </a:r>
            <a:endParaRPr lang="ko-KR" altLang="en-US" sz="4400" b="1" i="0" strike="noStrike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13A409-2B23-1093-76D3-E9738DDBD494}"/>
              </a:ext>
            </a:extLst>
          </p:cNvPr>
          <p:cNvSpPr txBox="1"/>
          <p:nvPr/>
        </p:nvSpPr>
        <p:spPr>
          <a:xfrm>
            <a:off x="225140" y="29399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수도권에 위치한 </a:t>
            </a:r>
            <a:r>
              <a:rPr lang="ko-KR" altLang="en-US" sz="14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핫플레이스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지역을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기준으로 살펴봅니다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      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1)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우측에서 핫플 지표 선택하기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2)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중앙에서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 선택하기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3)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하단에서 순위 선택하기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322AEDE7-DD3C-5563-8344-7FC2AC71B041}"/>
              </a:ext>
            </a:extLst>
          </p:cNvPr>
          <p:cNvSpPr/>
          <p:nvPr/>
        </p:nvSpPr>
        <p:spPr>
          <a:xfrm>
            <a:off x="277723" y="5172239"/>
            <a:ext cx="3073878" cy="1390252"/>
          </a:xfrm>
          <a:prstGeom prst="homePlate">
            <a:avLst>
              <a:gd name="adj" fmla="val 22266"/>
            </a:avLst>
          </a:prstGeom>
          <a:solidFill>
            <a:srgbClr val="FF66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수도권 </a:t>
            </a:r>
            <a:r>
              <a:rPr lang="ko-KR" altLang="en-US" sz="2400" u="sng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핫플</a:t>
            </a:r>
            <a:r>
              <a:rPr lang="ko-KR" altLang="en-US" sz="2400" b="1" u="sng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지표 </a:t>
            </a:r>
            <a:endParaRPr lang="en-US" altLang="ko-KR" sz="2400" b="1" u="sng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분포 한눈에 보기</a:t>
            </a:r>
            <a:r>
              <a:rPr lang="en-US" altLang="ko-KR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A2F6FBB0-6AFA-2101-6FA6-159AF9E0A0D1}"/>
              </a:ext>
            </a:extLst>
          </p:cNvPr>
          <p:cNvSpPr/>
          <p:nvPr/>
        </p:nvSpPr>
        <p:spPr>
          <a:xfrm>
            <a:off x="265514" y="6725692"/>
            <a:ext cx="3073878" cy="1390252"/>
          </a:xfrm>
          <a:prstGeom prst="homePlate">
            <a:avLst>
              <a:gd name="adj" fmla="val 22266"/>
            </a:avLst>
          </a:prstGeom>
          <a:solidFill>
            <a:srgbClr val="F6C2A8"/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행정구역 별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u="sng">
                <a:solidFill>
                  <a:schemeClr val="accent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세부 정보</a:t>
            </a: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CFFEC761-68CE-9183-ED1B-4A32A5620F98}"/>
              </a:ext>
            </a:extLst>
          </p:cNvPr>
          <p:cNvSpPr/>
          <p:nvPr/>
        </p:nvSpPr>
        <p:spPr>
          <a:xfrm>
            <a:off x="275039" y="8265330"/>
            <a:ext cx="3073878" cy="1390252"/>
          </a:xfrm>
          <a:prstGeom prst="homePlate">
            <a:avLst>
              <a:gd name="adj" fmla="val 22266"/>
            </a:avLst>
          </a:prstGeom>
          <a:solidFill>
            <a:srgbClr val="F6C2A8"/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지역</a:t>
            </a:r>
            <a:endParaRPr lang="en-US" altLang="ko-KR" sz="2400" u="sng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accent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인구 유출 특성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B1A12B3-2497-32FE-7B8B-40855FA35849}"/>
              </a:ext>
            </a:extLst>
          </p:cNvPr>
          <p:cNvSpPr txBox="1"/>
          <p:nvPr/>
        </p:nvSpPr>
        <p:spPr>
          <a:xfrm>
            <a:off x="0" y="52314"/>
            <a:ext cx="2053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/>
              <a:t>◁ 메인 페이지로 이동</a:t>
            </a:r>
          </a:p>
        </p:txBody>
      </p:sp>
      <p:sp>
        <p:nvSpPr>
          <p:cNvPr id="2129" name="타원 2128">
            <a:extLst>
              <a:ext uri="{FF2B5EF4-FFF2-40B4-BE49-F238E27FC236}">
                <a16:creationId xmlns:a16="http://schemas.microsoft.com/office/drawing/2014/main" id="{587334F7-169C-C406-7183-DC320ABFB9B2}"/>
              </a:ext>
            </a:extLst>
          </p:cNvPr>
          <p:cNvSpPr/>
          <p:nvPr/>
        </p:nvSpPr>
        <p:spPr>
          <a:xfrm>
            <a:off x="4167127" y="856448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0" name="타원 2129">
            <a:extLst>
              <a:ext uri="{FF2B5EF4-FFF2-40B4-BE49-F238E27FC236}">
                <a16:creationId xmlns:a16="http://schemas.microsoft.com/office/drawing/2014/main" id="{CBDBEC66-A6FA-2A5B-77E4-F99CEEFA1201}"/>
              </a:ext>
            </a:extLst>
          </p:cNvPr>
          <p:cNvSpPr/>
          <p:nvPr/>
        </p:nvSpPr>
        <p:spPr>
          <a:xfrm>
            <a:off x="4167126" y="1369225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1" name="타원 2130">
            <a:extLst>
              <a:ext uri="{FF2B5EF4-FFF2-40B4-BE49-F238E27FC236}">
                <a16:creationId xmlns:a16="http://schemas.microsoft.com/office/drawing/2014/main" id="{9814B11F-7090-C7CB-0C61-1D659B82CDF0}"/>
              </a:ext>
            </a:extLst>
          </p:cNvPr>
          <p:cNvSpPr/>
          <p:nvPr/>
        </p:nvSpPr>
        <p:spPr>
          <a:xfrm>
            <a:off x="4167125" y="1882002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" name="타원 2131">
            <a:extLst>
              <a:ext uri="{FF2B5EF4-FFF2-40B4-BE49-F238E27FC236}">
                <a16:creationId xmlns:a16="http://schemas.microsoft.com/office/drawing/2014/main" id="{55063116-8EBA-7C34-E782-CBDC5A4A54EF}"/>
              </a:ext>
            </a:extLst>
          </p:cNvPr>
          <p:cNvSpPr/>
          <p:nvPr/>
        </p:nvSpPr>
        <p:spPr>
          <a:xfrm>
            <a:off x="4167124" y="2368908"/>
            <a:ext cx="90091" cy="91282"/>
          </a:xfrm>
          <a:prstGeom prst="ellipse">
            <a:avLst/>
          </a:prstGeom>
          <a:solidFill>
            <a:srgbClr val="FF6600"/>
          </a:solidFill>
          <a:ln w="2222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31847D-9A2B-4A6A-2D82-74EB585D4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798" y="458582"/>
            <a:ext cx="1919083" cy="1919083"/>
          </a:xfrm>
          <a:prstGeom prst="rect">
            <a:avLst/>
          </a:prstGeom>
        </p:spPr>
      </p:pic>
      <p:pic>
        <p:nvPicPr>
          <p:cNvPr id="36" name="Picture 26">
            <a:extLst>
              <a:ext uri="{FF2B5EF4-FFF2-40B4-BE49-F238E27FC236}">
                <a16:creationId xmlns:a16="http://schemas.microsoft.com/office/drawing/2014/main" id="{21360B40-EA32-8E5E-0F04-AE9B4C83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433"/>
          <a:stretch>
            <a:fillRect/>
          </a:stretch>
        </p:blipFill>
        <p:spPr>
          <a:xfrm>
            <a:off x="9313579" y="350633"/>
            <a:ext cx="1452961" cy="714579"/>
          </a:xfrm>
          <a:prstGeom prst="rect">
            <a:avLst/>
          </a:prstGeom>
          <a:ln>
            <a:noFill/>
          </a:ln>
          <a:effectLst>
            <a:outerShdw blurRad="179401" dist="55685" dir="2700000">
              <a:srgbClr val="000000">
                <a:alpha val="18000"/>
              </a:srgbClr>
            </a:outerShdw>
          </a:effec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B374EC46-5FFC-0786-F773-B250CF08EB6F}"/>
              </a:ext>
            </a:extLst>
          </p:cNvPr>
          <p:cNvSpPr txBox="1"/>
          <p:nvPr/>
        </p:nvSpPr>
        <p:spPr>
          <a:xfrm>
            <a:off x="11086057" y="350633"/>
            <a:ext cx="1452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</a:t>
            </a:r>
            <a:r>
              <a:rPr lang="en-US" altLang="ko-KR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군</a:t>
            </a:r>
            <a:r>
              <a:rPr lang="en-US" altLang="ko-KR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</a:t>
            </a:r>
            <a:r>
              <a:rPr lang="ko-KR" altLang="en-US" sz="14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선택하기</a:t>
            </a: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B7138094-5E49-AC53-7670-CB53CC7770C5}"/>
              </a:ext>
            </a:extLst>
          </p:cNvPr>
          <p:cNvGrpSpPr/>
          <p:nvPr/>
        </p:nvGrpSpPr>
        <p:grpSpPr>
          <a:xfrm>
            <a:off x="11212161" y="615341"/>
            <a:ext cx="1151769" cy="346286"/>
            <a:chOff x="3017754" y="4070041"/>
            <a:chExt cx="1638501" cy="504664"/>
          </a:xfrm>
        </p:grpSpPr>
        <p:pic>
          <p:nvPicPr>
            <p:cNvPr id="212" name="Picture 10">
              <a:extLst>
                <a:ext uri="{FF2B5EF4-FFF2-40B4-BE49-F238E27FC236}">
                  <a16:creationId xmlns:a16="http://schemas.microsoft.com/office/drawing/2014/main" id="{DFBA2179-CDF4-1CA4-B89B-3EAE8709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213" name="TextBox 12">
              <a:extLst>
                <a:ext uri="{FF2B5EF4-FFF2-40B4-BE49-F238E27FC236}">
                  <a16:creationId xmlns:a16="http://schemas.microsoft.com/office/drawing/2014/main" id="{E851100A-D820-3242-7457-C3CC1CA17123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송파구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731C9A92-F325-6CD9-E28B-242D8A4760C8}"/>
              </a:ext>
            </a:extLst>
          </p:cNvPr>
          <p:cNvCxnSpPr>
            <a:cxnSpLocks/>
          </p:cNvCxnSpPr>
          <p:nvPr/>
        </p:nvCxnSpPr>
        <p:spPr>
          <a:xfrm>
            <a:off x="10960387" y="1369225"/>
            <a:ext cx="17262" cy="5006378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2BAF886A-7AF6-DBFD-7A70-038BC3400B4C}"/>
              </a:ext>
            </a:extLst>
          </p:cNvPr>
          <p:cNvSpPr txBox="1"/>
          <p:nvPr/>
        </p:nvSpPr>
        <p:spPr>
          <a:xfrm>
            <a:off x="9313579" y="350633"/>
            <a:ext cx="145296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시</a:t>
            </a:r>
            <a:r>
              <a:rPr lang="en-US" altLang="ko-KR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</a:t>
            </a:r>
            <a:r>
              <a:rPr lang="ko-KR" altLang="en-US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도</a:t>
            </a:r>
            <a:r>
              <a:rPr lang="ko-KR" altLang="en-US" sz="14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선택하기</a:t>
            </a: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E5BECE0F-45D4-842B-4D13-DDA775A25B43}"/>
              </a:ext>
            </a:extLst>
          </p:cNvPr>
          <p:cNvGrpSpPr/>
          <p:nvPr/>
        </p:nvGrpSpPr>
        <p:grpSpPr>
          <a:xfrm>
            <a:off x="9439683" y="615341"/>
            <a:ext cx="1151769" cy="346286"/>
            <a:chOff x="3017754" y="4070041"/>
            <a:chExt cx="1638501" cy="504664"/>
          </a:xfrm>
        </p:grpSpPr>
        <p:pic>
          <p:nvPicPr>
            <p:cNvPr id="217" name="Picture 10">
              <a:extLst>
                <a:ext uri="{FF2B5EF4-FFF2-40B4-BE49-F238E27FC236}">
                  <a16:creationId xmlns:a16="http://schemas.microsoft.com/office/drawing/2014/main" id="{D0EC6452-EE01-A774-6333-9F48E0F26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218" name="TextBox 12">
              <a:extLst>
                <a:ext uri="{FF2B5EF4-FFF2-40B4-BE49-F238E27FC236}">
                  <a16:creationId xmlns:a16="http://schemas.microsoft.com/office/drawing/2014/main" id="{96273DCC-DCBF-1561-EEB4-FC460EBFA4E3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서울특별시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CF1EB8BB-089B-9511-F5BA-15BD981F3478}"/>
              </a:ext>
            </a:extLst>
          </p:cNvPr>
          <p:cNvSpPr txBox="1"/>
          <p:nvPr/>
        </p:nvSpPr>
        <p:spPr>
          <a:xfrm>
            <a:off x="161662" y="4691002"/>
            <a:ext cx="31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↓ 궁금한 대시보드 클릭 ↓</a:t>
            </a:r>
          </a:p>
        </p:txBody>
      </p:sp>
      <p:pic>
        <p:nvPicPr>
          <p:cNvPr id="250" name="Picture 8">
            <a:extLst>
              <a:ext uri="{FF2B5EF4-FFF2-40B4-BE49-F238E27FC236}">
                <a16:creationId xmlns:a16="http://schemas.microsoft.com/office/drawing/2014/main" id="{C8493883-FF5A-314A-0B16-5DE6F81A0C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02226" y="7002731"/>
            <a:ext cx="3372007" cy="270309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251" name="Picture 46">
            <a:extLst>
              <a:ext uri="{FF2B5EF4-FFF2-40B4-BE49-F238E27FC236}">
                <a16:creationId xmlns:a16="http://schemas.microsoft.com/office/drawing/2014/main" id="{08095A62-6EEF-D1D6-CD87-0119D9EA77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4908" y="7169837"/>
            <a:ext cx="2771761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C540F191-BCD5-319E-EBF2-5F808AE552D2}"/>
              </a:ext>
            </a:extLst>
          </p:cNvPr>
          <p:cNvSpPr txBox="1"/>
          <p:nvPr/>
        </p:nvSpPr>
        <p:spPr>
          <a:xfrm>
            <a:off x="3920838" y="7226390"/>
            <a:ext cx="282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지수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      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 행정구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AB922B7-9E09-F4AC-5F9A-B5F46DC73D9B}"/>
              </a:ext>
            </a:extLst>
          </p:cNvPr>
          <p:cNvSpPr txBox="1"/>
          <p:nvPr/>
        </p:nvSpPr>
        <p:spPr>
          <a:xfrm>
            <a:off x="3632200" y="8864132"/>
            <a:ext cx="3316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마포구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5535A91-A9C9-52C3-D0A2-9BEAFEF5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10766" y="7030614"/>
            <a:ext cx="3372007" cy="270309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2104" name="Picture 46">
            <a:extLst>
              <a:ext uri="{FF2B5EF4-FFF2-40B4-BE49-F238E27FC236}">
                <a16:creationId xmlns:a16="http://schemas.microsoft.com/office/drawing/2014/main" id="{45344519-34D2-2E9C-1CE9-306DA5269D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1595" y="7190047"/>
            <a:ext cx="2771761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2105" name="TextBox 2104">
            <a:extLst>
              <a:ext uri="{FF2B5EF4-FFF2-40B4-BE49-F238E27FC236}">
                <a16:creationId xmlns:a16="http://schemas.microsoft.com/office/drawing/2014/main" id="{7C603DF9-4713-E410-C6D8-FF9E0325C179}"/>
              </a:ext>
            </a:extLst>
          </p:cNvPr>
          <p:cNvSpPr txBox="1"/>
          <p:nvPr/>
        </p:nvSpPr>
        <p:spPr>
          <a:xfrm>
            <a:off x="7527525" y="7246600"/>
            <a:ext cx="282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지수             위 행정구</a:t>
            </a: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142518BE-19DF-3BC8-CFB1-487E42DEBE62}"/>
              </a:ext>
            </a:extLst>
          </p:cNvPr>
          <p:cNvSpPr txBox="1"/>
          <p:nvPr/>
        </p:nvSpPr>
        <p:spPr>
          <a:xfrm>
            <a:off x="7238887" y="8884342"/>
            <a:ext cx="3316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도봉구</a:t>
            </a:r>
          </a:p>
        </p:txBody>
      </p:sp>
      <p:pic>
        <p:nvPicPr>
          <p:cNvPr id="2108" name="그림 210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6C0FE8-E084-788D-E192-FF082F4F1F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6" t="1207" r="2230" b="80406"/>
          <a:stretch>
            <a:fillRect/>
          </a:stretch>
        </p:blipFill>
        <p:spPr>
          <a:xfrm>
            <a:off x="8863372" y="7308169"/>
            <a:ext cx="531606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109" name="TextBox 2108">
            <a:extLst>
              <a:ext uri="{FF2B5EF4-FFF2-40B4-BE49-F238E27FC236}">
                <a16:creationId xmlns:a16="http://schemas.microsoft.com/office/drawing/2014/main" id="{9906AEC5-A84F-3724-D0E2-499B0927D32D}"/>
              </a:ext>
            </a:extLst>
          </p:cNvPr>
          <p:cNvSpPr txBox="1"/>
          <p:nvPr/>
        </p:nvSpPr>
        <p:spPr>
          <a:xfrm>
            <a:off x="8943039" y="7286238"/>
            <a:ext cx="35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25</a:t>
            </a:r>
            <a:endParaRPr lang="ko-KR" altLang="en-US" sz="1100"/>
          </a:p>
        </p:txBody>
      </p:sp>
      <p:pic>
        <p:nvPicPr>
          <p:cNvPr id="2110" name="그림 210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585A9C-FFE7-20B3-BD2A-96AE3E421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6" t="1207" r="2230" b="80406"/>
          <a:stretch>
            <a:fillRect/>
          </a:stretch>
        </p:blipFill>
        <p:spPr>
          <a:xfrm>
            <a:off x="5254396" y="7286953"/>
            <a:ext cx="531606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111" name="TextBox 2110">
            <a:extLst>
              <a:ext uri="{FF2B5EF4-FFF2-40B4-BE49-F238E27FC236}">
                <a16:creationId xmlns:a16="http://schemas.microsoft.com/office/drawing/2014/main" id="{140D412D-0F8A-AFEE-7E60-9BDCA857B929}"/>
              </a:ext>
            </a:extLst>
          </p:cNvPr>
          <p:cNvSpPr txBox="1"/>
          <p:nvPr/>
        </p:nvSpPr>
        <p:spPr>
          <a:xfrm>
            <a:off x="5401865" y="7265022"/>
            <a:ext cx="285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</a:t>
            </a:r>
            <a:endParaRPr lang="ko-KR" altLang="en-US" sz="1100"/>
          </a:p>
        </p:txBody>
      </p: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F2B4303C-C237-1425-D21D-6B1BC87AE753}"/>
              </a:ext>
            </a:extLst>
          </p:cNvPr>
          <p:cNvGrpSpPr/>
          <p:nvPr/>
        </p:nvGrpSpPr>
        <p:grpSpPr>
          <a:xfrm>
            <a:off x="3927642" y="7168189"/>
            <a:ext cx="2826672" cy="518681"/>
            <a:chOff x="3920838" y="7169837"/>
            <a:chExt cx="2826672" cy="518681"/>
          </a:xfrm>
        </p:grpSpPr>
        <p:pic>
          <p:nvPicPr>
            <p:cNvPr id="38" name="Picture 46">
              <a:extLst>
                <a:ext uri="{FF2B5EF4-FFF2-40B4-BE49-F238E27FC236}">
                  <a16:creationId xmlns:a16="http://schemas.microsoft.com/office/drawing/2014/main" id="{ACEC9C73-C635-19D1-28BC-FFB89C592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4908" y="7169837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F6AFD9-01C3-D373-EF63-1105315AB229}"/>
                </a:ext>
              </a:extLst>
            </p:cNvPr>
            <p:cNvSpPr txBox="1"/>
            <p:nvPr/>
          </p:nvSpPr>
          <p:spPr>
            <a:xfrm>
              <a:off x="3920838" y="7226390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핫플 지수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            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위 행정구</a:t>
              </a:r>
            </a:p>
          </p:txBody>
        </p:sp>
        <p:pic>
          <p:nvPicPr>
            <p:cNvPr id="150" name="그림 149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376C386-F610-F233-D342-D5BA45645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96" t="1207" r="2230" b="80406"/>
            <a:stretch>
              <a:fillRect/>
            </a:stretch>
          </p:blipFill>
          <p:spPr>
            <a:xfrm>
              <a:off x="5085519" y="7283389"/>
              <a:ext cx="531606" cy="22099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AEF29EE-1FCD-6702-5D3D-160BA037CD44}"/>
                </a:ext>
              </a:extLst>
            </p:cNvPr>
            <p:cNvSpPr txBox="1"/>
            <p:nvPr/>
          </p:nvSpPr>
          <p:spPr>
            <a:xfrm>
              <a:off x="5232988" y="7261458"/>
              <a:ext cx="2852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/>
                <a:t>1</a:t>
              </a:r>
              <a:endParaRPr lang="ko-KR" altLang="en-US" sz="1100"/>
            </a:p>
          </p:txBody>
        </p:sp>
      </p:grpSp>
      <p:pic>
        <p:nvPicPr>
          <p:cNvPr id="2113" name="Picture 46">
            <a:extLst>
              <a:ext uri="{FF2B5EF4-FFF2-40B4-BE49-F238E27FC236}">
                <a16:creationId xmlns:a16="http://schemas.microsoft.com/office/drawing/2014/main" id="{6683635A-1898-7DB0-EA2E-7FCAB02DBB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6102" y="7170126"/>
            <a:ext cx="2771761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2114" name="TextBox 2113">
            <a:extLst>
              <a:ext uri="{FF2B5EF4-FFF2-40B4-BE49-F238E27FC236}">
                <a16:creationId xmlns:a16="http://schemas.microsoft.com/office/drawing/2014/main" id="{89D8C66B-596A-2838-7BF0-A4B655CBF2C9}"/>
              </a:ext>
            </a:extLst>
          </p:cNvPr>
          <p:cNvSpPr txBox="1"/>
          <p:nvPr/>
        </p:nvSpPr>
        <p:spPr>
          <a:xfrm>
            <a:off x="3942032" y="7226679"/>
            <a:ext cx="282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지수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      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 시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군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</a:t>
            </a:r>
          </a:p>
        </p:txBody>
      </p:sp>
      <p:pic>
        <p:nvPicPr>
          <p:cNvPr id="2115" name="그림 211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74DB1A-2C8A-28A3-94C3-2A57B0EC3A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6" t="1207" r="2230" b="80406"/>
          <a:stretch>
            <a:fillRect/>
          </a:stretch>
        </p:blipFill>
        <p:spPr>
          <a:xfrm>
            <a:off x="5030513" y="7283678"/>
            <a:ext cx="531606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116" name="TextBox 2115">
            <a:extLst>
              <a:ext uri="{FF2B5EF4-FFF2-40B4-BE49-F238E27FC236}">
                <a16:creationId xmlns:a16="http://schemas.microsoft.com/office/drawing/2014/main" id="{142D9F48-3A4D-0177-8E3C-7BE0A65E0005}"/>
              </a:ext>
            </a:extLst>
          </p:cNvPr>
          <p:cNvSpPr txBox="1"/>
          <p:nvPr/>
        </p:nvSpPr>
        <p:spPr>
          <a:xfrm>
            <a:off x="5177982" y="7261747"/>
            <a:ext cx="285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1</a:t>
            </a:r>
            <a:endParaRPr lang="ko-KR" altLang="en-US" sz="1100"/>
          </a:p>
        </p:txBody>
      </p:sp>
      <p:pic>
        <p:nvPicPr>
          <p:cNvPr id="2146" name="Picture 46">
            <a:extLst>
              <a:ext uri="{FF2B5EF4-FFF2-40B4-BE49-F238E27FC236}">
                <a16:creationId xmlns:a16="http://schemas.microsoft.com/office/drawing/2014/main" id="{45064B38-280E-82BC-1474-F6BA7F0BCC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8209" y="7190047"/>
            <a:ext cx="2771761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2147" name="TextBox 2146">
            <a:extLst>
              <a:ext uri="{FF2B5EF4-FFF2-40B4-BE49-F238E27FC236}">
                <a16:creationId xmlns:a16="http://schemas.microsoft.com/office/drawing/2014/main" id="{7A5C0F2B-503B-AAD6-48A1-23375F6907DF}"/>
              </a:ext>
            </a:extLst>
          </p:cNvPr>
          <p:cNvSpPr txBox="1"/>
          <p:nvPr/>
        </p:nvSpPr>
        <p:spPr>
          <a:xfrm>
            <a:off x="7524139" y="7246600"/>
            <a:ext cx="282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지수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      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 시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군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</a:t>
            </a:r>
          </a:p>
        </p:txBody>
      </p:sp>
      <p:pic>
        <p:nvPicPr>
          <p:cNvPr id="2148" name="그림 214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BD36B3-4112-0EEE-B568-CB53E4A486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6" t="1207" r="2230" b="80406"/>
          <a:stretch>
            <a:fillRect/>
          </a:stretch>
        </p:blipFill>
        <p:spPr>
          <a:xfrm>
            <a:off x="8612620" y="7303599"/>
            <a:ext cx="531606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149" name="TextBox 2148">
            <a:extLst>
              <a:ext uri="{FF2B5EF4-FFF2-40B4-BE49-F238E27FC236}">
                <a16:creationId xmlns:a16="http://schemas.microsoft.com/office/drawing/2014/main" id="{C737FDE3-7E1D-A541-5C82-C8CBC5781C9E}"/>
              </a:ext>
            </a:extLst>
          </p:cNvPr>
          <p:cNvSpPr txBox="1"/>
          <p:nvPr/>
        </p:nvSpPr>
        <p:spPr>
          <a:xfrm>
            <a:off x="8706877" y="7281668"/>
            <a:ext cx="338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25</a:t>
            </a:r>
            <a:endParaRPr lang="ko-KR" altLang="en-US" sz="1100"/>
          </a:p>
        </p:txBody>
      </p:sp>
      <p:grpSp>
        <p:nvGrpSpPr>
          <p:cNvPr id="2150" name="그룹 2149">
            <a:extLst>
              <a:ext uri="{FF2B5EF4-FFF2-40B4-BE49-F238E27FC236}">
                <a16:creationId xmlns:a16="http://schemas.microsoft.com/office/drawing/2014/main" id="{DB23452F-2ADD-8D4C-CD1D-3B2BE82D0F74}"/>
              </a:ext>
            </a:extLst>
          </p:cNvPr>
          <p:cNvGrpSpPr/>
          <p:nvPr/>
        </p:nvGrpSpPr>
        <p:grpSpPr>
          <a:xfrm>
            <a:off x="10371106" y="719242"/>
            <a:ext cx="145069" cy="134527"/>
            <a:chOff x="2321318" y="1647823"/>
            <a:chExt cx="206375" cy="196055"/>
          </a:xfrm>
        </p:grpSpPr>
        <p:sp>
          <p:nvSpPr>
            <p:cNvPr id="2151" name="타원 2150">
              <a:extLst>
                <a:ext uri="{FF2B5EF4-FFF2-40B4-BE49-F238E27FC236}">
                  <a16:creationId xmlns:a16="http://schemas.microsoft.com/office/drawing/2014/main" id="{6786FC86-4F09-560D-F78B-98B6EF0BCDD7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2" name="이등변 삼각형 2151">
              <a:extLst>
                <a:ext uri="{FF2B5EF4-FFF2-40B4-BE49-F238E27FC236}">
                  <a16:creationId xmlns:a16="http://schemas.microsoft.com/office/drawing/2014/main" id="{63EABB6B-28B7-3453-BE4C-F0EE518E6B96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53" name="그룹 2152">
            <a:extLst>
              <a:ext uri="{FF2B5EF4-FFF2-40B4-BE49-F238E27FC236}">
                <a16:creationId xmlns:a16="http://schemas.microsoft.com/office/drawing/2014/main" id="{1A304322-F357-EE59-A05C-740773028615}"/>
              </a:ext>
            </a:extLst>
          </p:cNvPr>
          <p:cNvGrpSpPr/>
          <p:nvPr/>
        </p:nvGrpSpPr>
        <p:grpSpPr>
          <a:xfrm>
            <a:off x="12143584" y="719242"/>
            <a:ext cx="145069" cy="134527"/>
            <a:chOff x="2321318" y="1647823"/>
            <a:chExt cx="206375" cy="196055"/>
          </a:xfrm>
        </p:grpSpPr>
        <p:sp>
          <p:nvSpPr>
            <p:cNvPr id="2154" name="타원 2153">
              <a:extLst>
                <a:ext uri="{FF2B5EF4-FFF2-40B4-BE49-F238E27FC236}">
                  <a16:creationId xmlns:a16="http://schemas.microsoft.com/office/drawing/2014/main" id="{9A8914B3-A31E-9EDE-9DB6-367F9E9BEBD3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5" name="이등변 삼각형 2154">
              <a:extLst>
                <a:ext uri="{FF2B5EF4-FFF2-40B4-BE49-F238E27FC236}">
                  <a16:creationId xmlns:a16="http://schemas.microsoft.com/office/drawing/2014/main" id="{42467BFD-2FD6-D52E-3BF2-10491A7B7B1D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57" name="Picture 8">
            <a:extLst>
              <a:ext uri="{FF2B5EF4-FFF2-40B4-BE49-F238E27FC236}">
                <a16:creationId xmlns:a16="http://schemas.microsoft.com/office/drawing/2014/main" id="{32224B17-F5A3-324F-B997-B97A32FC42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61406" y="7030614"/>
            <a:ext cx="3372007" cy="270309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2158" name="Picture 46">
            <a:extLst>
              <a:ext uri="{FF2B5EF4-FFF2-40B4-BE49-F238E27FC236}">
                <a16:creationId xmlns:a16="http://schemas.microsoft.com/office/drawing/2014/main" id="{AD2B34A0-8142-6062-1AC7-DF1BC96F20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7712" y="7190047"/>
            <a:ext cx="3200400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2159" name="TextBox 2158">
            <a:extLst>
              <a:ext uri="{FF2B5EF4-FFF2-40B4-BE49-F238E27FC236}">
                <a16:creationId xmlns:a16="http://schemas.microsoft.com/office/drawing/2014/main" id="{15DB54D3-9A84-DE46-9BA3-4113CFBDB495}"/>
              </a:ext>
            </a:extLst>
          </p:cNvPr>
          <p:cNvSpPr txBox="1"/>
          <p:nvPr/>
        </p:nvSpPr>
        <p:spPr>
          <a:xfrm>
            <a:off x="11156567" y="7246600"/>
            <a:ext cx="338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관악구 베드타운 지수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    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 행정동</a:t>
            </a:r>
          </a:p>
        </p:txBody>
      </p:sp>
      <p:pic>
        <p:nvPicPr>
          <p:cNvPr id="2160" name="Picture 8">
            <a:extLst>
              <a:ext uri="{FF2B5EF4-FFF2-40B4-BE49-F238E27FC236}">
                <a16:creationId xmlns:a16="http://schemas.microsoft.com/office/drawing/2014/main" id="{EB81B746-EE4C-FD3D-E579-F922FC8EEB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772110" y="7047358"/>
            <a:ext cx="3372007" cy="270309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2161" name="TextBox 2160">
            <a:extLst>
              <a:ext uri="{FF2B5EF4-FFF2-40B4-BE49-F238E27FC236}">
                <a16:creationId xmlns:a16="http://schemas.microsoft.com/office/drawing/2014/main" id="{44E03244-DEEE-864D-D930-E78D44517BC7}"/>
              </a:ext>
            </a:extLst>
          </p:cNvPr>
          <p:cNvSpPr txBox="1"/>
          <p:nvPr/>
        </p:nvSpPr>
        <p:spPr>
          <a:xfrm>
            <a:off x="14833678" y="8270878"/>
            <a:ext cx="3316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잠실</a:t>
            </a:r>
            <a:r>
              <a:rPr lang="en-US" altLang="ko-KR" sz="54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r>
              <a:rPr lang="ko-KR" altLang="en-US" sz="54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</a:t>
            </a:r>
          </a:p>
        </p:txBody>
      </p:sp>
      <p:sp>
        <p:nvSpPr>
          <p:cNvPr id="2162" name="TextBox 2161">
            <a:extLst>
              <a:ext uri="{FF2B5EF4-FFF2-40B4-BE49-F238E27FC236}">
                <a16:creationId xmlns:a16="http://schemas.microsoft.com/office/drawing/2014/main" id="{1E93EADC-C75A-B0E2-584C-B8D2E43B8882}"/>
              </a:ext>
            </a:extLst>
          </p:cNvPr>
          <p:cNvSpPr txBox="1"/>
          <p:nvPr/>
        </p:nvSpPr>
        <p:spPr>
          <a:xfrm>
            <a:off x="11185175" y="8264969"/>
            <a:ext cx="3368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잠실</a:t>
            </a:r>
            <a:r>
              <a:rPr lang="en-US" altLang="ko-KR" sz="54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54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</a:t>
            </a:r>
          </a:p>
        </p:txBody>
      </p:sp>
      <p:pic>
        <p:nvPicPr>
          <p:cNvPr id="2163" name="그림 216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4A7486-5797-2A2B-F5A7-A0172F6C9E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6" t="1207" r="2230" b="80406"/>
          <a:stretch>
            <a:fillRect/>
          </a:stretch>
        </p:blipFill>
        <p:spPr>
          <a:xfrm>
            <a:off x="13103024" y="7314228"/>
            <a:ext cx="448469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164" name="TextBox 2163">
            <a:extLst>
              <a:ext uri="{FF2B5EF4-FFF2-40B4-BE49-F238E27FC236}">
                <a16:creationId xmlns:a16="http://schemas.microsoft.com/office/drawing/2014/main" id="{FCCF88C5-3761-93F1-BDC4-668C5BDD58CC}"/>
              </a:ext>
            </a:extLst>
          </p:cNvPr>
          <p:cNvSpPr txBox="1"/>
          <p:nvPr/>
        </p:nvSpPr>
        <p:spPr>
          <a:xfrm>
            <a:off x="13099555" y="7292297"/>
            <a:ext cx="35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1</a:t>
            </a:r>
            <a:endParaRPr lang="ko-KR" altLang="en-US" sz="1100"/>
          </a:p>
        </p:txBody>
      </p:sp>
      <p:pic>
        <p:nvPicPr>
          <p:cNvPr id="2165" name="Picture 46">
            <a:extLst>
              <a:ext uri="{FF2B5EF4-FFF2-40B4-BE49-F238E27FC236}">
                <a16:creationId xmlns:a16="http://schemas.microsoft.com/office/drawing/2014/main" id="{4263620A-40E5-4F11-F206-C2D27BC551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43134" y="7190047"/>
            <a:ext cx="3200400" cy="518681"/>
          </a:xfrm>
          <a:prstGeom prst="rect">
            <a:avLst/>
          </a:prstGeom>
          <a:effectLst>
            <a:outerShdw blurRad="2633" dist="23733" dir="2700000">
              <a:srgbClr val="000000">
                <a:alpha val="23000"/>
              </a:srgbClr>
            </a:outerShdw>
          </a:effectLst>
        </p:spPr>
      </p:pic>
      <p:sp>
        <p:nvSpPr>
          <p:cNvPr id="2166" name="TextBox 2165">
            <a:extLst>
              <a:ext uri="{FF2B5EF4-FFF2-40B4-BE49-F238E27FC236}">
                <a16:creationId xmlns:a16="http://schemas.microsoft.com/office/drawing/2014/main" id="{01E30723-63B7-3C25-3D12-65440544B487}"/>
              </a:ext>
            </a:extLst>
          </p:cNvPr>
          <p:cNvSpPr txBox="1"/>
          <p:nvPr/>
        </p:nvSpPr>
        <p:spPr>
          <a:xfrm>
            <a:off x="14761989" y="7246600"/>
            <a:ext cx="338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관악구 베드타운 지수</a:t>
            </a:r>
            <a:r>
              <a:rPr lang="en-US" altLang="ko-KR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       </a:t>
            </a:r>
            <a:r>
              <a: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 행정동</a:t>
            </a:r>
          </a:p>
        </p:txBody>
      </p:sp>
      <p:pic>
        <p:nvPicPr>
          <p:cNvPr id="2167" name="그림 216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6E88AE-974F-1A13-5905-56CC3E7B05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6" t="1207" r="2230" b="80406"/>
          <a:stretch>
            <a:fillRect/>
          </a:stretch>
        </p:blipFill>
        <p:spPr>
          <a:xfrm>
            <a:off x="16708446" y="7314228"/>
            <a:ext cx="448469" cy="22099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168" name="TextBox 2167">
            <a:extLst>
              <a:ext uri="{FF2B5EF4-FFF2-40B4-BE49-F238E27FC236}">
                <a16:creationId xmlns:a16="http://schemas.microsoft.com/office/drawing/2014/main" id="{36497429-7AAC-0514-8D6F-229C3F7F139F}"/>
              </a:ext>
            </a:extLst>
          </p:cNvPr>
          <p:cNvSpPr txBox="1"/>
          <p:nvPr/>
        </p:nvSpPr>
        <p:spPr>
          <a:xfrm>
            <a:off x="16708540" y="7292534"/>
            <a:ext cx="35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/>
              <a:t>21</a:t>
            </a:r>
            <a:endParaRPr lang="ko-KR" altLang="en-US" sz="1100"/>
          </a:p>
        </p:txBody>
      </p:sp>
      <p:grpSp>
        <p:nvGrpSpPr>
          <p:cNvPr id="2156" name="그룹 2155">
            <a:extLst>
              <a:ext uri="{FF2B5EF4-FFF2-40B4-BE49-F238E27FC236}">
                <a16:creationId xmlns:a16="http://schemas.microsoft.com/office/drawing/2014/main" id="{0026668E-E954-AD7A-2A5D-2777A6EE2003}"/>
              </a:ext>
            </a:extLst>
          </p:cNvPr>
          <p:cNvGrpSpPr/>
          <p:nvPr/>
        </p:nvGrpSpPr>
        <p:grpSpPr>
          <a:xfrm>
            <a:off x="11155550" y="7190047"/>
            <a:ext cx="3383145" cy="518681"/>
            <a:chOff x="10999605" y="7190047"/>
            <a:chExt cx="3383145" cy="518681"/>
          </a:xfrm>
        </p:grpSpPr>
        <p:pic>
          <p:nvPicPr>
            <p:cNvPr id="125" name="Picture 46">
              <a:extLst>
                <a:ext uri="{FF2B5EF4-FFF2-40B4-BE49-F238E27FC236}">
                  <a16:creationId xmlns:a16="http://schemas.microsoft.com/office/drawing/2014/main" id="{A09BC30D-30CB-9EDB-2174-6D26B1D4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80750" y="7190047"/>
              <a:ext cx="3200400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4743807-3AFA-AAA1-778C-5438026EDAF5}"/>
                </a:ext>
              </a:extLst>
            </p:cNvPr>
            <p:cNvSpPr txBox="1"/>
            <p:nvPr/>
          </p:nvSpPr>
          <p:spPr>
            <a:xfrm>
              <a:off x="10999605" y="7246600"/>
              <a:ext cx="33831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송파구 핫플 지수 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          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위 행정동</a:t>
              </a:r>
            </a:p>
          </p:txBody>
        </p:sp>
        <p:pic>
          <p:nvPicPr>
            <p:cNvPr id="152" name="그림 151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10CE717-9A78-886E-1C63-1BB3F0977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66" t="1207" r="2230" b="80406"/>
            <a:stretch>
              <a:fillRect/>
            </a:stretch>
          </p:blipFill>
          <p:spPr>
            <a:xfrm>
              <a:off x="12771437" y="7314228"/>
              <a:ext cx="448469" cy="22099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FCC9601-7F01-4341-43FE-29811E559A6E}"/>
                </a:ext>
              </a:extLst>
            </p:cNvPr>
            <p:cNvSpPr txBox="1"/>
            <p:nvPr/>
          </p:nvSpPr>
          <p:spPr>
            <a:xfrm>
              <a:off x="12767968" y="7292297"/>
              <a:ext cx="3530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/>
                <a:t>1</a:t>
              </a:r>
              <a:endParaRPr lang="ko-KR" altLang="en-US" sz="1100"/>
            </a:p>
          </p:txBody>
        </p:sp>
      </p:grpSp>
      <p:grpSp>
        <p:nvGrpSpPr>
          <p:cNvPr id="2169" name="그룹 2168">
            <a:extLst>
              <a:ext uri="{FF2B5EF4-FFF2-40B4-BE49-F238E27FC236}">
                <a16:creationId xmlns:a16="http://schemas.microsoft.com/office/drawing/2014/main" id="{4C29745D-5D89-2BFE-7B19-444C49BF97AE}"/>
              </a:ext>
            </a:extLst>
          </p:cNvPr>
          <p:cNvGrpSpPr/>
          <p:nvPr/>
        </p:nvGrpSpPr>
        <p:grpSpPr>
          <a:xfrm>
            <a:off x="14760972" y="7190047"/>
            <a:ext cx="3383145" cy="518681"/>
            <a:chOff x="10999605" y="7190047"/>
            <a:chExt cx="3383145" cy="518681"/>
          </a:xfrm>
        </p:grpSpPr>
        <p:pic>
          <p:nvPicPr>
            <p:cNvPr id="2170" name="Picture 46">
              <a:extLst>
                <a:ext uri="{FF2B5EF4-FFF2-40B4-BE49-F238E27FC236}">
                  <a16:creationId xmlns:a16="http://schemas.microsoft.com/office/drawing/2014/main" id="{86EC5AE8-40F5-95A0-4DB2-A89E5B61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80750" y="7190047"/>
              <a:ext cx="3200400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2171" name="TextBox 2170">
              <a:extLst>
                <a:ext uri="{FF2B5EF4-FFF2-40B4-BE49-F238E27FC236}">
                  <a16:creationId xmlns:a16="http://schemas.microsoft.com/office/drawing/2014/main" id="{EF22D9A5-A7FB-140D-6DC7-7C11905CC115}"/>
                </a:ext>
              </a:extLst>
            </p:cNvPr>
            <p:cNvSpPr txBox="1"/>
            <p:nvPr/>
          </p:nvSpPr>
          <p:spPr>
            <a:xfrm>
              <a:off x="10999605" y="7246600"/>
              <a:ext cx="33831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송파구 핫플 지수 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          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위 행정동</a:t>
              </a:r>
            </a:p>
          </p:txBody>
        </p:sp>
        <p:pic>
          <p:nvPicPr>
            <p:cNvPr id="2172" name="그림 2171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93C740D-FC42-3928-3A7B-BAF68546F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66" t="1207" r="2230" b="80406"/>
            <a:stretch>
              <a:fillRect/>
            </a:stretch>
          </p:blipFill>
          <p:spPr>
            <a:xfrm>
              <a:off x="12771437" y="7314228"/>
              <a:ext cx="448469" cy="22099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173" name="TextBox 2172">
              <a:extLst>
                <a:ext uri="{FF2B5EF4-FFF2-40B4-BE49-F238E27FC236}">
                  <a16:creationId xmlns:a16="http://schemas.microsoft.com/office/drawing/2014/main" id="{9923CA6B-57BC-BAFE-2900-45125C0B8585}"/>
                </a:ext>
              </a:extLst>
            </p:cNvPr>
            <p:cNvSpPr txBox="1"/>
            <p:nvPr/>
          </p:nvSpPr>
          <p:spPr>
            <a:xfrm>
              <a:off x="12767968" y="7292297"/>
              <a:ext cx="3530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/>
                <a:t>27</a:t>
              </a:r>
              <a:endParaRPr lang="ko-KR" altLang="en-US" sz="1100"/>
            </a:p>
          </p:txBody>
        </p:sp>
      </p:grpSp>
      <p:grpSp>
        <p:nvGrpSpPr>
          <p:cNvPr id="2174" name="그룹 2173">
            <a:extLst>
              <a:ext uri="{FF2B5EF4-FFF2-40B4-BE49-F238E27FC236}">
                <a16:creationId xmlns:a16="http://schemas.microsoft.com/office/drawing/2014/main" id="{AA436D95-5B69-1031-F2DB-14DF744F5474}"/>
              </a:ext>
            </a:extLst>
          </p:cNvPr>
          <p:cNvGrpSpPr>
            <a:grpSpLocks noChangeAspect="1"/>
          </p:cNvGrpSpPr>
          <p:nvPr/>
        </p:nvGrpSpPr>
        <p:grpSpPr>
          <a:xfrm>
            <a:off x="4716041" y="1368936"/>
            <a:ext cx="5839284" cy="4834436"/>
            <a:chOff x="4178300" y="673100"/>
            <a:chExt cx="6642100" cy="5499100"/>
          </a:xfrm>
        </p:grpSpPr>
        <p:pic>
          <p:nvPicPr>
            <p:cNvPr id="2175" name="Picture 15">
              <a:extLst>
                <a:ext uri="{FF2B5EF4-FFF2-40B4-BE49-F238E27FC236}">
                  <a16:creationId xmlns:a16="http://schemas.microsoft.com/office/drawing/2014/main" id="{873D6C03-F8BF-6112-FAEC-B1A49B62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18200" y="5016500"/>
              <a:ext cx="876300" cy="1041400"/>
            </a:xfrm>
            <a:prstGeom prst="rect">
              <a:avLst/>
            </a:prstGeom>
          </p:spPr>
        </p:pic>
        <p:pic>
          <p:nvPicPr>
            <p:cNvPr id="2176" name="Picture 16">
              <a:extLst>
                <a:ext uri="{FF2B5EF4-FFF2-40B4-BE49-F238E27FC236}">
                  <a16:creationId xmlns:a16="http://schemas.microsoft.com/office/drawing/2014/main" id="{62579656-527B-B8EB-BEC6-314479F0D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77400" y="3175000"/>
              <a:ext cx="1143000" cy="1244600"/>
            </a:xfrm>
            <a:prstGeom prst="rect">
              <a:avLst/>
            </a:prstGeom>
          </p:spPr>
        </p:pic>
        <p:pic>
          <p:nvPicPr>
            <p:cNvPr id="2177" name="Picture 17">
              <a:extLst>
                <a:ext uri="{FF2B5EF4-FFF2-40B4-BE49-F238E27FC236}">
                  <a16:creationId xmlns:a16="http://schemas.microsoft.com/office/drawing/2014/main" id="{99A0AB2E-D5F5-04E3-1158-2293A09D5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96000" y="1600200"/>
              <a:ext cx="1270000" cy="1612900"/>
            </a:xfrm>
            <a:prstGeom prst="rect">
              <a:avLst/>
            </a:prstGeom>
          </p:spPr>
        </p:pic>
        <p:pic>
          <p:nvPicPr>
            <p:cNvPr id="2178" name="Picture 18">
              <a:extLst>
                <a:ext uri="{FF2B5EF4-FFF2-40B4-BE49-F238E27FC236}">
                  <a16:creationId xmlns:a16="http://schemas.microsoft.com/office/drawing/2014/main" id="{D00E96B9-001D-2DFD-71DB-B1784CA0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9200" y="2057400"/>
              <a:ext cx="1498600" cy="1155700"/>
            </a:xfrm>
            <a:prstGeom prst="rect">
              <a:avLst/>
            </a:prstGeom>
          </p:spPr>
        </p:pic>
        <p:pic>
          <p:nvPicPr>
            <p:cNvPr id="2179" name="Picture 19">
              <a:extLst>
                <a:ext uri="{FF2B5EF4-FFF2-40B4-BE49-F238E27FC236}">
                  <a16:creationId xmlns:a16="http://schemas.microsoft.com/office/drawing/2014/main" id="{CC68639C-28A9-8B43-745F-9B671803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50000" y="4851400"/>
              <a:ext cx="1384300" cy="1155700"/>
            </a:xfrm>
            <a:prstGeom prst="rect">
              <a:avLst/>
            </a:prstGeom>
          </p:spPr>
        </p:pic>
        <p:pic>
          <p:nvPicPr>
            <p:cNvPr id="2180" name="Picture 20">
              <a:extLst>
                <a:ext uri="{FF2B5EF4-FFF2-40B4-BE49-F238E27FC236}">
                  <a16:creationId xmlns:a16="http://schemas.microsoft.com/office/drawing/2014/main" id="{AE0C1F0F-1E25-32D3-9829-B9A68DDBB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32700" y="4267200"/>
              <a:ext cx="1803400" cy="1905000"/>
            </a:xfrm>
            <a:prstGeom prst="rect">
              <a:avLst/>
            </a:prstGeom>
          </p:spPr>
        </p:pic>
        <p:pic>
          <p:nvPicPr>
            <p:cNvPr id="2181" name="Picture 21">
              <a:extLst>
                <a:ext uri="{FF2B5EF4-FFF2-40B4-BE49-F238E27FC236}">
                  <a16:creationId xmlns:a16="http://schemas.microsoft.com/office/drawing/2014/main" id="{78E26DE7-F26D-A879-8475-59B51DFF4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41800" y="2667000"/>
              <a:ext cx="1803400" cy="1536700"/>
            </a:xfrm>
            <a:prstGeom prst="rect">
              <a:avLst/>
            </a:prstGeom>
          </p:spPr>
        </p:pic>
        <p:pic>
          <p:nvPicPr>
            <p:cNvPr id="2182" name="Picture 22">
              <a:extLst>
                <a:ext uri="{FF2B5EF4-FFF2-40B4-BE49-F238E27FC236}">
                  <a16:creationId xmlns:a16="http://schemas.microsoft.com/office/drawing/2014/main" id="{97F0000C-C396-3ECA-36F3-9319CD2C9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73900" y="3657600"/>
              <a:ext cx="1130300" cy="952500"/>
            </a:xfrm>
            <a:prstGeom prst="rect">
              <a:avLst/>
            </a:prstGeom>
          </p:spPr>
        </p:pic>
        <p:pic>
          <p:nvPicPr>
            <p:cNvPr id="2183" name="Picture 23">
              <a:extLst>
                <a:ext uri="{FF2B5EF4-FFF2-40B4-BE49-F238E27FC236}">
                  <a16:creationId xmlns:a16="http://schemas.microsoft.com/office/drawing/2014/main" id="{2B31DF17-D804-7FD7-37E4-FA810F86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53300" y="3340100"/>
              <a:ext cx="1003300" cy="533400"/>
            </a:xfrm>
            <a:prstGeom prst="rect">
              <a:avLst/>
            </a:prstGeom>
          </p:spPr>
        </p:pic>
        <p:pic>
          <p:nvPicPr>
            <p:cNvPr id="2184" name="Picture 24">
              <a:extLst>
                <a:ext uri="{FF2B5EF4-FFF2-40B4-BE49-F238E27FC236}">
                  <a16:creationId xmlns:a16="http://schemas.microsoft.com/office/drawing/2014/main" id="{027C7DD0-B129-C1DA-E028-38FF9521D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13500" y="4406900"/>
              <a:ext cx="1282700" cy="825500"/>
            </a:xfrm>
            <a:prstGeom prst="rect">
              <a:avLst/>
            </a:prstGeom>
          </p:spPr>
        </p:pic>
        <p:pic>
          <p:nvPicPr>
            <p:cNvPr id="2185" name="Picture 25">
              <a:extLst>
                <a:ext uri="{FF2B5EF4-FFF2-40B4-BE49-F238E27FC236}">
                  <a16:creationId xmlns:a16="http://schemas.microsoft.com/office/drawing/2014/main" id="{377569DB-EE0C-47D5-3968-F3F6B3668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839200" y="3314700"/>
              <a:ext cx="901700" cy="990600"/>
            </a:xfrm>
            <a:prstGeom prst="rect">
              <a:avLst/>
            </a:prstGeom>
          </p:spPr>
        </p:pic>
        <p:pic>
          <p:nvPicPr>
            <p:cNvPr id="2186" name="Picture 26">
              <a:extLst>
                <a:ext uri="{FF2B5EF4-FFF2-40B4-BE49-F238E27FC236}">
                  <a16:creationId xmlns:a16="http://schemas.microsoft.com/office/drawing/2014/main" id="{C8700BAE-3F0C-8A99-FB51-3E87EA47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13500" y="2590800"/>
              <a:ext cx="1041400" cy="1066800"/>
            </a:xfrm>
            <a:prstGeom prst="rect">
              <a:avLst/>
            </a:prstGeom>
          </p:spPr>
        </p:pic>
        <p:pic>
          <p:nvPicPr>
            <p:cNvPr id="2187" name="Picture 27">
              <a:extLst>
                <a:ext uri="{FF2B5EF4-FFF2-40B4-BE49-F238E27FC236}">
                  <a16:creationId xmlns:a16="http://schemas.microsoft.com/office/drawing/2014/main" id="{FB6BDE72-33A7-BFFA-4F71-FA3DA368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055100" y="2374900"/>
              <a:ext cx="762000" cy="1003300"/>
            </a:xfrm>
            <a:prstGeom prst="rect">
              <a:avLst/>
            </a:prstGeom>
          </p:spPr>
        </p:pic>
        <p:pic>
          <p:nvPicPr>
            <p:cNvPr id="2188" name="Picture 28">
              <a:extLst>
                <a:ext uri="{FF2B5EF4-FFF2-40B4-BE49-F238E27FC236}">
                  <a16:creationId xmlns:a16="http://schemas.microsoft.com/office/drawing/2014/main" id="{7D060EB6-2FC2-8029-1716-22E3979F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089900" y="4064000"/>
              <a:ext cx="1790700" cy="1562100"/>
            </a:xfrm>
            <a:prstGeom prst="rect">
              <a:avLst/>
            </a:prstGeom>
          </p:spPr>
        </p:pic>
        <p:pic>
          <p:nvPicPr>
            <p:cNvPr id="2189" name="Picture 29">
              <a:extLst>
                <a:ext uri="{FF2B5EF4-FFF2-40B4-BE49-F238E27FC236}">
                  <a16:creationId xmlns:a16="http://schemas.microsoft.com/office/drawing/2014/main" id="{0E4E55E0-F0F9-2E4A-D6DE-3EF238B38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623300" y="876300"/>
              <a:ext cx="1104900" cy="1612900"/>
            </a:xfrm>
            <a:prstGeom prst="rect">
              <a:avLst/>
            </a:prstGeom>
          </p:spPr>
        </p:pic>
        <p:pic>
          <p:nvPicPr>
            <p:cNvPr id="2190" name="Picture 30">
              <a:extLst>
                <a:ext uri="{FF2B5EF4-FFF2-40B4-BE49-F238E27FC236}">
                  <a16:creationId xmlns:a16="http://schemas.microsoft.com/office/drawing/2014/main" id="{D2BFAE11-F325-9AE8-C38B-EEC6297B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130800" y="3746500"/>
              <a:ext cx="1066800" cy="927100"/>
            </a:xfrm>
            <a:prstGeom prst="rect">
              <a:avLst/>
            </a:prstGeom>
          </p:spPr>
        </p:pic>
        <p:pic>
          <p:nvPicPr>
            <p:cNvPr id="2191" name="Picture 31">
              <a:extLst>
                <a:ext uri="{FF2B5EF4-FFF2-40B4-BE49-F238E27FC236}">
                  <a16:creationId xmlns:a16="http://schemas.microsoft.com/office/drawing/2014/main" id="{C751FAF6-55DD-B2C1-E0C4-21D92EB17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150100" y="2146300"/>
              <a:ext cx="1143000" cy="1295400"/>
            </a:xfrm>
            <a:prstGeom prst="rect">
              <a:avLst/>
            </a:prstGeom>
          </p:spPr>
        </p:pic>
        <p:pic>
          <p:nvPicPr>
            <p:cNvPr id="2192" name="Picture 32">
              <a:extLst>
                <a:ext uri="{FF2B5EF4-FFF2-40B4-BE49-F238E27FC236}">
                  <a16:creationId xmlns:a16="http://schemas.microsoft.com/office/drawing/2014/main" id="{F3CEC23E-D863-6536-8E23-9AA71B791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19800" y="3632200"/>
              <a:ext cx="1117600" cy="1397000"/>
            </a:xfrm>
            <a:prstGeom prst="rect">
              <a:avLst/>
            </a:prstGeom>
          </p:spPr>
        </p:pic>
        <p:pic>
          <p:nvPicPr>
            <p:cNvPr id="2193" name="Picture 33">
              <a:extLst>
                <a:ext uri="{FF2B5EF4-FFF2-40B4-BE49-F238E27FC236}">
                  <a16:creationId xmlns:a16="http://schemas.microsoft.com/office/drawing/2014/main" id="{8BA2AFBB-4312-C8C1-53D4-01886C8E6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645400" y="1092200"/>
              <a:ext cx="1079500" cy="1485900"/>
            </a:xfrm>
            <a:prstGeom prst="rect">
              <a:avLst/>
            </a:prstGeom>
          </p:spPr>
        </p:pic>
        <p:pic>
          <p:nvPicPr>
            <p:cNvPr id="2194" name="Picture 34">
              <a:extLst>
                <a:ext uri="{FF2B5EF4-FFF2-40B4-BE49-F238E27FC236}">
                  <a16:creationId xmlns:a16="http://schemas.microsoft.com/office/drawing/2014/main" id="{D709A83F-2D2E-0388-CCB0-2DB5DB548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077200" y="3314700"/>
              <a:ext cx="1016000" cy="863600"/>
            </a:xfrm>
            <a:prstGeom prst="rect">
              <a:avLst/>
            </a:prstGeom>
          </p:spPr>
        </p:pic>
        <p:pic>
          <p:nvPicPr>
            <p:cNvPr id="2195" name="Picture 35">
              <a:extLst>
                <a:ext uri="{FF2B5EF4-FFF2-40B4-BE49-F238E27FC236}">
                  <a16:creationId xmlns:a16="http://schemas.microsoft.com/office/drawing/2014/main" id="{21D8962F-5156-97F8-9C5D-659A3597D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991100" y="4406900"/>
              <a:ext cx="1397000" cy="850900"/>
            </a:xfrm>
            <a:prstGeom prst="rect">
              <a:avLst/>
            </a:prstGeom>
          </p:spPr>
        </p:pic>
        <p:pic>
          <p:nvPicPr>
            <p:cNvPr id="2196" name="Picture 36">
              <a:extLst>
                <a:ext uri="{FF2B5EF4-FFF2-40B4-BE49-F238E27FC236}">
                  <a16:creationId xmlns:a16="http://schemas.microsoft.com/office/drawing/2014/main" id="{00053407-CCC5-2A44-C47D-317E674D1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8089900" y="774700"/>
              <a:ext cx="736600" cy="1371600"/>
            </a:xfrm>
            <a:prstGeom prst="rect">
              <a:avLst/>
            </a:prstGeom>
          </p:spPr>
        </p:pic>
        <p:pic>
          <p:nvPicPr>
            <p:cNvPr id="2197" name="Picture 37">
              <a:extLst>
                <a:ext uri="{FF2B5EF4-FFF2-40B4-BE49-F238E27FC236}">
                  <a16:creationId xmlns:a16="http://schemas.microsoft.com/office/drawing/2014/main" id="{4758E932-F37A-4E4C-9C1D-6383A8ABE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5638800" y="2959100"/>
              <a:ext cx="1727200" cy="1104900"/>
            </a:xfrm>
            <a:prstGeom prst="rect">
              <a:avLst/>
            </a:prstGeom>
          </p:spPr>
        </p:pic>
        <p:pic>
          <p:nvPicPr>
            <p:cNvPr id="2198" name="Picture 38">
              <a:extLst>
                <a:ext uri="{FF2B5EF4-FFF2-40B4-BE49-F238E27FC236}">
                  <a16:creationId xmlns:a16="http://schemas.microsoft.com/office/drawing/2014/main" id="{89D94B80-AA89-D590-EB59-00316A0C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318500" y="2641600"/>
              <a:ext cx="850900" cy="927100"/>
            </a:xfrm>
            <a:prstGeom prst="rect">
              <a:avLst/>
            </a:prstGeom>
          </p:spPr>
        </p:pic>
        <p:pic>
          <p:nvPicPr>
            <p:cNvPr id="2199" name="Picture 39">
              <a:extLst>
                <a:ext uri="{FF2B5EF4-FFF2-40B4-BE49-F238E27FC236}">
                  <a16:creationId xmlns:a16="http://schemas.microsoft.com/office/drawing/2014/main" id="{3F5A0C78-AC44-E15E-4B02-44996DCC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9017000" y="3911600"/>
              <a:ext cx="1460500" cy="1485900"/>
            </a:xfrm>
            <a:prstGeom prst="rect">
              <a:avLst/>
            </a:prstGeom>
          </p:spPr>
        </p:pic>
        <p:pic>
          <p:nvPicPr>
            <p:cNvPr id="2200" name="Picture 41">
              <a:extLst>
                <a:ext uri="{FF2B5EF4-FFF2-40B4-BE49-F238E27FC236}">
                  <a16:creationId xmlns:a16="http://schemas.microsoft.com/office/drawing/2014/main" id="{C59AB0DD-5112-2BDA-51FD-2C8D9E65B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842000" y="4914900"/>
              <a:ext cx="876300" cy="1041400"/>
            </a:xfrm>
            <a:prstGeom prst="rect">
              <a:avLst/>
            </a:prstGeom>
          </p:spPr>
        </p:pic>
        <p:pic>
          <p:nvPicPr>
            <p:cNvPr id="2201" name="Picture 42">
              <a:extLst>
                <a:ext uri="{FF2B5EF4-FFF2-40B4-BE49-F238E27FC236}">
                  <a16:creationId xmlns:a16="http://schemas.microsoft.com/office/drawing/2014/main" id="{CEBE6B63-D44D-E270-6F98-32E8B41AA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9601200" y="3073400"/>
              <a:ext cx="1143000" cy="1244600"/>
            </a:xfrm>
            <a:prstGeom prst="rect">
              <a:avLst/>
            </a:prstGeom>
          </p:spPr>
        </p:pic>
        <p:pic>
          <p:nvPicPr>
            <p:cNvPr id="2202" name="Picture 43">
              <a:extLst>
                <a:ext uri="{FF2B5EF4-FFF2-40B4-BE49-F238E27FC236}">
                  <a16:creationId xmlns:a16="http://schemas.microsoft.com/office/drawing/2014/main" id="{438CE1F4-4B02-D1C5-4FA1-40DC7D7F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019800" y="1511300"/>
              <a:ext cx="1270000" cy="1612900"/>
            </a:xfrm>
            <a:prstGeom prst="rect">
              <a:avLst/>
            </a:prstGeom>
          </p:spPr>
        </p:pic>
        <p:pic>
          <p:nvPicPr>
            <p:cNvPr id="2203" name="Picture 44">
              <a:extLst>
                <a:ext uri="{FF2B5EF4-FFF2-40B4-BE49-F238E27FC236}">
                  <a16:creationId xmlns:a16="http://schemas.microsoft.com/office/drawing/2014/main" id="{84C6511E-03C6-3169-2E07-04869460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493000" y="1968500"/>
              <a:ext cx="1498600" cy="1155700"/>
            </a:xfrm>
            <a:prstGeom prst="rect">
              <a:avLst/>
            </a:prstGeom>
          </p:spPr>
        </p:pic>
        <p:pic>
          <p:nvPicPr>
            <p:cNvPr id="2204" name="Picture 45">
              <a:extLst>
                <a:ext uri="{FF2B5EF4-FFF2-40B4-BE49-F238E27FC236}">
                  <a16:creationId xmlns:a16="http://schemas.microsoft.com/office/drawing/2014/main" id="{51951322-F9ED-11A6-48AE-1A245FC0C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273800" y="4762500"/>
              <a:ext cx="1384300" cy="1155700"/>
            </a:xfrm>
            <a:prstGeom prst="rect">
              <a:avLst/>
            </a:prstGeom>
          </p:spPr>
        </p:pic>
        <p:pic>
          <p:nvPicPr>
            <p:cNvPr id="2205" name="Picture 46">
              <a:extLst>
                <a:ext uri="{FF2B5EF4-FFF2-40B4-BE49-F238E27FC236}">
                  <a16:creationId xmlns:a16="http://schemas.microsoft.com/office/drawing/2014/main" id="{255D853F-0F1A-063A-4FF7-B62E3BD46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556500" y="4165600"/>
              <a:ext cx="1803400" cy="1905000"/>
            </a:xfrm>
            <a:prstGeom prst="rect">
              <a:avLst/>
            </a:prstGeom>
          </p:spPr>
        </p:pic>
        <p:pic>
          <p:nvPicPr>
            <p:cNvPr id="2206" name="Picture 47">
              <a:extLst>
                <a:ext uri="{FF2B5EF4-FFF2-40B4-BE49-F238E27FC236}">
                  <a16:creationId xmlns:a16="http://schemas.microsoft.com/office/drawing/2014/main" id="{ADB101CB-E123-B916-4F4F-68804F48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178300" y="2565400"/>
              <a:ext cx="1803400" cy="1536700"/>
            </a:xfrm>
            <a:prstGeom prst="rect">
              <a:avLst/>
            </a:prstGeom>
          </p:spPr>
        </p:pic>
        <p:pic>
          <p:nvPicPr>
            <p:cNvPr id="2207" name="Picture 48">
              <a:extLst>
                <a:ext uri="{FF2B5EF4-FFF2-40B4-BE49-F238E27FC236}">
                  <a16:creationId xmlns:a16="http://schemas.microsoft.com/office/drawing/2014/main" id="{8EA5517D-8F09-A481-6FB0-E980FAC1C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6997700" y="3568700"/>
              <a:ext cx="1130300" cy="952500"/>
            </a:xfrm>
            <a:prstGeom prst="rect">
              <a:avLst/>
            </a:prstGeom>
          </p:spPr>
        </p:pic>
        <p:pic>
          <p:nvPicPr>
            <p:cNvPr id="2208" name="Picture 49">
              <a:extLst>
                <a:ext uri="{FF2B5EF4-FFF2-40B4-BE49-F238E27FC236}">
                  <a16:creationId xmlns:a16="http://schemas.microsoft.com/office/drawing/2014/main" id="{2C8AE417-55B4-CD79-520A-AE80B08C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277100" y="3238500"/>
              <a:ext cx="1003300" cy="533400"/>
            </a:xfrm>
            <a:prstGeom prst="rect">
              <a:avLst/>
            </a:prstGeom>
          </p:spPr>
        </p:pic>
        <p:pic>
          <p:nvPicPr>
            <p:cNvPr id="2209" name="Picture 50">
              <a:extLst>
                <a:ext uri="{FF2B5EF4-FFF2-40B4-BE49-F238E27FC236}">
                  <a16:creationId xmlns:a16="http://schemas.microsoft.com/office/drawing/2014/main" id="{BB9E39C9-01D7-690E-BF27-F0EEFE6C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6350000" y="4318000"/>
              <a:ext cx="1282700" cy="825500"/>
            </a:xfrm>
            <a:prstGeom prst="rect">
              <a:avLst/>
            </a:prstGeom>
          </p:spPr>
        </p:pic>
        <p:pic>
          <p:nvPicPr>
            <p:cNvPr id="2210" name="Picture 51">
              <a:extLst>
                <a:ext uri="{FF2B5EF4-FFF2-40B4-BE49-F238E27FC236}">
                  <a16:creationId xmlns:a16="http://schemas.microsoft.com/office/drawing/2014/main" id="{C4242C60-2533-5944-B6DC-FC2746D59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8763000" y="3213100"/>
              <a:ext cx="901700" cy="990600"/>
            </a:xfrm>
            <a:prstGeom prst="rect">
              <a:avLst/>
            </a:prstGeom>
          </p:spPr>
        </p:pic>
        <p:pic>
          <p:nvPicPr>
            <p:cNvPr id="2211" name="Picture 52">
              <a:extLst>
                <a:ext uri="{FF2B5EF4-FFF2-40B4-BE49-F238E27FC236}">
                  <a16:creationId xmlns:a16="http://schemas.microsoft.com/office/drawing/2014/main" id="{B0A07DA1-310A-2664-9388-FDC6A9AC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6337300" y="2489200"/>
              <a:ext cx="1041400" cy="1066800"/>
            </a:xfrm>
            <a:prstGeom prst="rect">
              <a:avLst/>
            </a:prstGeom>
          </p:spPr>
        </p:pic>
        <p:pic>
          <p:nvPicPr>
            <p:cNvPr id="2212" name="Picture 53">
              <a:extLst>
                <a:ext uri="{FF2B5EF4-FFF2-40B4-BE49-F238E27FC236}">
                  <a16:creationId xmlns:a16="http://schemas.microsoft.com/office/drawing/2014/main" id="{29DCF6A8-4E41-1830-2C48-F5EFCE76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8978900" y="2286000"/>
              <a:ext cx="762000" cy="1003300"/>
            </a:xfrm>
            <a:prstGeom prst="rect">
              <a:avLst/>
            </a:prstGeom>
          </p:spPr>
        </p:pic>
        <p:pic>
          <p:nvPicPr>
            <p:cNvPr id="2213" name="Picture 54">
              <a:extLst>
                <a:ext uri="{FF2B5EF4-FFF2-40B4-BE49-F238E27FC236}">
                  <a16:creationId xmlns:a16="http://schemas.microsoft.com/office/drawing/2014/main" id="{FEA8642E-BBB3-A35D-1AD8-A9EA40B8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8013700" y="3962400"/>
              <a:ext cx="1790700" cy="1562100"/>
            </a:xfrm>
            <a:prstGeom prst="rect">
              <a:avLst/>
            </a:prstGeom>
          </p:spPr>
        </p:pic>
        <p:pic>
          <p:nvPicPr>
            <p:cNvPr id="2214" name="Picture 55">
              <a:extLst>
                <a:ext uri="{FF2B5EF4-FFF2-40B4-BE49-F238E27FC236}">
                  <a16:creationId xmlns:a16="http://schemas.microsoft.com/office/drawing/2014/main" id="{EF10012D-A87D-BD37-1C39-03975A3F1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8547100" y="787400"/>
              <a:ext cx="1104900" cy="1612900"/>
            </a:xfrm>
            <a:prstGeom prst="rect">
              <a:avLst/>
            </a:prstGeom>
          </p:spPr>
        </p:pic>
        <p:pic>
          <p:nvPicPr>
            <p:cNvPr id="2215" name="Picture 56">
              <a:extLst>
                <a:ext uri="{FF2B5EF4-FFF2-40B4-BE49-F238E27FC236}">
                  <a16:creationId xmlns:a16="http://schemas.microsoft.com/office/drawing/2014/main" id="{8E817CAF-6638-D001-E2D2-BA824405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5067300" y="3644900"/>
              <a:ext cx="1066800" cy="927100"/>
            </a:xfrm>
            <a:prstGeom prst="rect">
              <a:avLst/>
            </a:prstGeom>
          </p:spPr>
        </p:pic>
        <p:pic>
          <p:nvPicPr>
            <p:cNvPr id="2216" name="Picture 57">
              <a:extLst>
                <a:ext uri="{FF2B5EF4-FFF2-40B4-BE49-F238E27FC236}">
                  <a16:creationId xmlns:a16="http://schemas.microsoft.com/office/drawing/2014/main" id="{B80F1A71-86F4-271E-3B2C-AEE19ECB5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7073900" y="2044700"/>
              <a:ext cx="1143000" cy="1295400"/>
            </a:xfrm>
            <a:prstGeom prst="rect">
              <a:avLst/>
            </a:prstGeom>
          </p:spPr>
        </p:pic>
        <p:pic>
          <p:nvPicPr>
            <p:cNvPr id="2217" name="Picture 58">
              <a:extLst>
                <a:ext uri="{FF2B5EF4-FFF2-40B4-BE49-F238E27FC236}">
                  <a16:creationId xmlns:a16="http://schemas.microsoft.com/office/drawing/2014/main" id="{26748D44-A040-AEAF-9567-E53AA1B5F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5943600" y="3543300"/>
              <a:ext cx="1117600" cy="1397000"/>
            </a:xfrm>
            <a:prstGeom prst="rect">
              <a:avLst/>
            </a:prstGeom>
          </p:spPr>
        </p:pic>
        <p:pic>
          <p:nvPicPr>
            <p:cNvPr id="2218" name="Picture 59">
              <a:extLst>
                <a:ext uri="{FF2B5EF4-FFF2-40B4-BE49-F238E27FC236}">
                  <a16:creationId xmlns:a16="http://schemas.microsoft.com/office/drawing/2014/main" id="{5338D3D8-6AEA-4C94-96FC-632072D21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7569200" y="1003300"/>
              <a:ext cx="1079500" cy="1485900"/>
            </a:xfrm>
            <a:prstGeom prst="rect">
              <a:avLst/>
            </a:prstGeom>
          </p:spPr>
        </p:pic>
        <p:pic>
          <p:nvPicPr>
            <p:cNvPr id="2219" name="Picture 60">
              <a:extLst>
                <a:ext uri="{FF2B5EF4-FFF2-40B4-BE49-F238E27FC236}">
                  <a16:creationId xmlns:a16="http://schemas.microsoft.com/office/drawing/2014/main" id="{BC1239F4-892C-DB77-4BD0-B0E44956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8013700" y="3225800"/>
              <a:ext cx="1016000" cy="863600"/>
            </a:xfrm>
            <a:prstGeom prst="rect">
              <a:avLst/>
            </a:prstGeom>
          </p:spPr>
        </p:pic>
        <p:pic>
          <p:nvPicPr>
            <p:cNvPr id="2220" name="Picture 61">
              <a:extLst>
                <a:ext uri="{FF2B5EF4-FFF2-40B4-BE49-F238E27FC236}">
                  <a16:creationId xmlns:a16="http://schemas.microsoft.com/office/drawing/2014/main" id="{87FFB15F-EBAA-5467-E8E1-7DDA6D7E1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914900" y="4305300"/>
              <a:ext cx="1397000" cy="850900"/>
            </a:xfrm>
            <a:prstGeom prst="rect">
              <a:avLst/>
            </a:prstGeom>
          </p:spPr>
        </p:pic>
        <p:pic>
          <p:nvPicPr>
            <p:cNvPr id="2221" name="Picture 62">
              <a:extLst>
                <a:ext uri="{FF2B5EF4-FFF2-40B4-BE49-F238E27FC236}">
                  <a16:creationId xmlns:a16="http://schemas.microsoft.com/office/drawing/2014/main" id="{EB27CF83-A64D-639D-1D5F-84EA7005A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8013700" y="673100"/>
              <a:ext cx="736600" cy="1371600"/>
            </a:xfrm>
            <a:prstGeom prst="rect">
              <a:avLst/>
            </a:prstGeom>
          </p:spPr>
        </p:pic>
        <p:pic>
          <p:nvPicPr>
            <p:cNvPr id="2222" name="Picture 63">
              <a:extLst>
                <a:ext uri="{FF2B5EF4-FFF2-40B4-BE49-F238E27FC236}">
                  <a16:creationId xmlns:a16="http://schemas.microsoft.com/office/drawing/2014/main" id="{22DB1BE3-EFDA-FA7B-6837-4B9D825C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5562600" y="2857500"/>
              <a:ext cx="1727200" cy="1104900"/>
            </a:xfrm>
            <a:prstGeom prst="rect">
              <a:avLst/>
            </a:prstGeom>
          </p:spPr>
        </p:pic>
        <p:pic>
          <p:nvPicPr>
            <p:cNvPr id="2223" name="Picture 64">
              <a:extLst>
                <a:ext uri="{FF2B5EF4-FFF2-40B4-BE49-F238E27FC236}">
                  <a16:creationId xmlns:a16="http://schemas.microsoft.com/office/drawing/2014/main" id="{39A9FCB8-5F3A-08B9-1949-2FDD1E098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8242300" y="2540000"/>
              <a:ext cx="850900" cy="927100"/>
            </a:xfrm>
            <a:prstGeom prst="rect">
              <a:avLst/>
            </a:prstGeom>
          </p:spPr>
        </p:pic>
        <p:pic>
          <p:nvPicPr>
            <p:cNvPr id="2224" name="Picture 65">
              <a:extLst>
                <a:ext uri="{FF2B5EF4-FFF2-40B4-BE49-F238E27FC236}">
                  <a16:creationId xmlns:a16="http://schemas.microsoft.com/office/drawing/2014/main" id="{3A112DD9-1D0C-34A7-8CF9-FD5FAFCD6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8940800" y="3822700"/>
              <a:ext cx="1460500" cy="1485900"/>
            </a:xfrm>
            <a:prstGeom prst="rect">
              <a:avLst/>
            </a:prstGeom>
          </p:spPr>
        </p:pic>
        <p:pic>
          <p:nvPicPr>
            <p:cNvPr id="2225" name="Picture 66">
              <a:extLst>
                <a:ext uri="{FF2B5EF4-FFF2-40B4-BE49-F238E27FC236}">
                  <a16:creationId xmlns:a16="http://schemas.microsoft.com/office/drawing/2014/main" id="{66D1EB52-3805-53AC-3DC8-653B33BF6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7467600" y="1714500"/>
              <a:ext cx="1079500" cy="495300"/>
            </a:xfrm>
            <a:prstGeom prst="rect">
              <a:avLst/>
            </a:prstGeom>
          </p:spPr>
        </p:pic>
        <p:pic>
          <p:nvPicPr>
            <p:cNvPr id="2226" name="Picture 67">
              <a:extLst>
                <a:ext uri="{FF2B5EF4-FFF2-40B4-BE49-F238E27FC236}">
                  <a16:creationId xmlns:a16="http://schemas.microsoft.com/office/drawing/2014/main" id="{55DDD0BD-6C90-615E-2653-2E4C966F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4368800" y="3213100"/>
              <a:ext cx="1358900" cy="495300"/>
            </a:xfrm>
            <a:prstGeom prst="rect">
              <a:avLst/>
            </a:prstGeom>
          </p:spPr>
        </p:pic>
        <p:pic>
          <p:nvPicPr>
            <p:cNvPr id="2227" name="Picture 68">
              <a:extLst>
                <a:ext uri="{FF2B5EF4-FFF2-40B4-BE49-F238E27FC236}">
                  <a16:creationId xmlns:a16="http://schemas.microsoft.com/office/drawing/2014/main" id="{96648084-F2C1-87A4-2CE3-FD4FA174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5130800" y="4076700"/>
              <a:ext cx="965200" cy="495300"/>
            </a:xfrm>
            <a:prstGeom prst="rect">
              <a:avLst/>
            </a:prstGeom>
          </p:spPr>
        </p:pic>
        <p:pic>
          <p:nvPicPr>
            <p:cNvPr id="2228" name="Picture 69">
              <a:extLst>
                <a:ext uri="{FF2B5EF4-FFF2-40B4-BE49-F238E27FC236}">
                  <a16:creationId xmlns:a16="http://schemas.microsoft.com/office/drawing/2014/main" id="{69129FF4-76DE-56AD-C458-B0B135E0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4864100" y="4584700"/>
              <a:ext cx="1054100" cy="495300"/>
            </a:xfrm>
            <a:prstGeom prst="rect">
              <a:avLst/>
            </a:prstGeom>
          </p:spPr>
        </p:pic>
        <p:pic>
          <p:nvPicPr>
            <p:cNvPr id="2229" name="Picture 70">
              <a:extLst>
                <a:ext uri="{FF2B5EF4-FFF2-40B4-BE49-F238E27FC236}">
                  <a16:creationId xmlns:a16="http://schemas.microsoft.com/office/drawing/2014/main" id="{97308064-8B3F-32C6-01BE-036D14CB5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5816600" y="5194300"/>
              <a:ext cx="927100" cy="495300"/>
            </a:xfrm>
            <a:prstGeom prst="rect">
              <a:avLst/>
            </a:prstGeom>
          </p:spPr>
        </p:pic>
        <p:pic>
          <p:nvPicPr>
            <p:cNvPr id="2230" name="Picture 71">
              <a:extLst>
                <a:ext uri="{FF2B5EF4-FFF2-40B4-BE49-F238E27FC236}">
                  <a16:creationId xmlns:a16="http://schemas.microsoft.com/office/drawing/2014/main" id="{2FC114D8-3128-4594-2AD1-CE023B9F3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6299200" y="5118100"/>
              <a:ext cx="1358900" cy="495300"/>
            </a:xfrm>
            <a:prstGeom prst="rect">
              <a:avLst/>
            </a:prstGeom>
          </p:spPr>
        </p:pic>
        <p:pic>
          <p:nvPicPr>
            <p:cNvPr id="2231" name="Picture 72">
              <a:extLst>
                <a:ext uri="{FF2B5EF4-FFF2-40B4-BE49-F238E27FC236}">
                  <a16:creationId xmlns:a16="http://schemas.microsoft.com/office/drawing/2014/main" id="{395D2E0F-5435-FDF3-102A-980032F8C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7378700" y="4775200"/>
              <a:ext cx="1181100" cy="495300"/>
            </a:xfrm>
            <a:prstGeom prst="rect">
              <a:avLst/>
            </a:prstGeom>
          </p:spPr>
        </p:pic>
        <p:pic>
          <p:nvPicPr>
            <p:cNvPr id="2232" name="Picture 73">
              <a:extLst>
                <a:ext uri="{FF2B5EF4-FFF2-40B4-BE49-F238E27FC236}">
                  <a16:creationId xmlns:a16="http://schemas.microsoft.com/office/drawing/2014/main" id="{BDFBF63E-D3B6-18A8-D362-B286F81D1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8077200" y="4686300"/>
              <a:ext cx="1358900" cy="495300"/>
            </a:xfrm>
            <a:prstGeom prst="rect">
              <a:avLst/>
            </a:prstGeom>
          </p:spPr>
        </p:pic>
        <p:pic>
          <p:nvPicPr>
            <p:cNvPr id="2233" name="Picture 74">
              <a:extLst>
                <a:ext uri="{FF2B5EF4-FFF2-40B4-BE49-F238E27FC236}">
                  <a16:creationId xmlns:a16="http://schemas.microsoft.com/office/drawing/2014/main" id="{C849C314-ADC7-E421-E2AB-8873E518A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9093200" y="4330700"/>
              <a:ext cx="1003300" cy="495300"/>
            </a:xfrm>
            <a:prstGeom prst="rect">
              <a:avLst/>
            </a:prstGeom>
          </p:spPr>
        </p:pic>
        <p:pic>
          <p:nvPicPr>
            <p:cNvPr id="2234" name="Picture 75">
              <a:extLst>
                <a:ext uri="{FF2B5EF4-FFF2-40B4-BE49-F238E27FC236}">
                  <a16:creationId xmlns:a16="http://schemas.microsoft.com/office/drawing/2014/main" id="{F6E2FD3E-3125-6263-E310-BCF150685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9347200" y="3530600"/>
              <a:ext cx="1358900" cy="495300"/>
            </a:xfrm>
            <a:prstGeom prst="rect">
              <a:avLst/>
            </a:prstGeom>
          </p:spPr>
        </p:pic>
        <p:pic>
          <p:nvPicPr>
            <p:cNvPr id="2235" name="Picture 76">
              <a:extLst>
                <a:ext uri="{FF2B5EF4-FFF2-40B4-BE49-F238E27FC236}">
                  <a16:creationId xmlns:a16="http://schemas.microsoft.com/office/drawing/2014/main" id="{94620C43-12AA-6509-D66A-D78339A6A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8699500" y="3606800"/>
              <a:ext cx="1028700" cy="495300"/>
            </a:xfrm>
            <a:prstGeom prst="rect">
              <a:avLst/>
            </a:prstGeom>
          </p:spPr>
        </p:pic>
        <p:pic>
          <p:nvPicPr>
            <p:cNvPr id="2236" name="Picture 77">
              <a:extLst>
                <a:ext uri="{FF2B5EF4-FFF2-40B4-BE49-F238E27FC236}">
                  <a16:creationId xmlns:a16="http://schemas.microsoft.com/office/drawing/2014/main" id="{12199DA4-F8D8-F0B6-D320-D81504E7F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7759700" y="3505200"/>
              <a:ext cx="1358900" cy="495300"/>
            </a:xfrm>
            <a:prstGeom prst="rect">
              <a:avLst/>
            </a:prstGeom>
          </p:spPr>
        </p:pic>
        <p:pic>
          <p:nvPicPr>
            <p:cNvPr id="2237" name="Picture 78">
              <a:extLst>
                <a:ext uri="{FF2B5EF4-FFF2-40B4-BE49-F238E27FC236}">
                  <a16:creationId xmlns:a16="http://schemas.microsoft.com/office/drawing/2014/main" id="{5AC0384B-B281-7042-CF4A-65CD6A25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8864600" y="2590800"/>
              <a:ext cx="952500" cy="495300"/>
            </a:xfrm>
            <a:prstGeom prst="rect">
              <a:avLst/>
            </a:prstGeom>
          </p:spPr>
        </p:pic>
        <p:pic>
          <p:nvPicPr>
            <p:cNvPr id="2238" name="Picture 79">
              <a:extLst>
                <a:ext uri="{FF2B5EF4-FFF2-40B4-BE49-F238E27FC236}">
                  <a16:creationId xmlns:a16="http://schemas.microsoft.com/office/drawing/2014/main" id="{0DB7ED4F-50F4-456F-B7C6-B20FB8AC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8102600" y="2882900"/>
              <a:ext cx="1181100" cy="495300"/>
            </a:xfrm>
            <a:prstGeom prst="rect">
              <a:avLst/>
            </a:prstGeom>
          </p:spPr>
        </p:pic>
        <p:pic>
          <p:nvPicPr>
            <p:cNvPr id="2239" name="Picture 80">
              <a:extLst>
                <a:ext uri="{FF2B5EF4-FFF2-40B4-BE49-F238E27FC236}">
                  <a16:creationId xmlns:a16="http://schemas.microsoft.com/office/drawing/2014/main" id="{D7AD5B28-2336-91A1-5BF1-C5E5742B9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8547100" y="1778000"/>
              <a:ext cx="1079500" cy="495300"/>
            </a:xfrm>
            <a:prstGeom prst="rect">
              <a:avLst/>
            </a:prstGeom>
          </p:spPr>
        </p:pic>
        <p:pic>
          <p:nvPicPr>
            <p:cNvPr id="2240" name="Picture 81">
              <a:extLst>
                <a:ext uri="{FF2B5EF4-FFF2-40B4-BE49-F238E27FC236}">
                  <a16:creationId xmlns:a16="http://schemas.microsoft.com/office/drawing/2014/main" id="{72217052-C98C-B314-4321-36E977CC1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7861300" y="1219200"/>
              <a:ext cx="1079500" cy="495300"/>
            </a:xfrm>
            <a:prstGeom prst="rect">
              <a:avLst/>
            </a:prstGeom>
          </p:spPr>
        </p:pic>
        <p:pic>
          <p:nvPicPr>
            <p:cNvPr id="2241" name="Picture 82">
              <a:extLst>
                <a:ext uri="{FF2B5EF4-FFF2-40B4-BE49-F238E27FC236}">
                  <a16:creationId xmlns:a16="http://schemas.microsoft.com/office/drawing/2014/main" id="{FD7DB585-A0E3-EDA3-F14E-3A2B52413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7632700" y="2501900"/>
              <a:ext cx="1079500" cy="495300"/>
            </a:xfrm>
            <a:prstGeom prst="rect">
              <a:avLst/>
            </a:prstGeom>
          </p:spPr>
        </p:pic>
        <p:pic>
          <p:nvPicPr>
            <p:cNvPr id="2242" name="Picture 83">
              <a:extLst>
                <a:ext uri="{FF2B5EF4-FFF2-40B4-BE49-F238E27FC236}">
                  <a16:creationId xmlns:a16="http://schemas.microsoft.com/office/drawing/2014/main" id="{32A3DA2D-2492-44BD-D9A3-F240E0915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7048500" y="2857500"/>
              <a:ext cx="1079500" cy="495300"/>
            </a:xfrm>
            <a:prstGeom prst="rect">
              <a:avLst/>
            </a:prstGeom>
          </p:spPr>
        </p:pic>
        <p:pic>
          <p:nvPicPr>
            <p:cNvPr id="2243" name="Picture 84">
              <a:extLst>
                <a:ext uri="{FF2B5EF4-FFF2-40B4-BE49-F238E27FC236}">
                  <a16:creationId xmlns:a16="http://schemas.microsoft.com/office/drawing/2014/main" id="{B3A95668-010F-ED97-C618-F8E91E58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7289800" y="3276600"/>
              <a:ext cx="977900" cy="495300"/>
            </a:xfrm>
            <a:prstGeom prst="rect">
              <a:avLst/>
            </a:prstGeom>
          </p:spPr>
        </p:pic>
        <p:pic>
          <p:nvPicPr>
            <p:cNvPr id="2244" name="Picture 85">
              <a:extLst>
                <a:ext uri="{FF2B5EF4-FFF2-40B4-BE49-F238E27FC236}">
                  <a16:creationId xmlns:a16="http://schemas.microsoft.com/office/drawing/2014/main" id="{64062F04-AF8E-9F25-7316-2B1353967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6985000" y="3860800"/>
              <a:ext cx="1079500" cy="495300"/>
            </a:xfrm>
            <a:prstGeom prst="rect">
              <a:avLst/>
            </a:prstGeom>
          </p:spPr>
        </p:pic>
        <p:pic>
          <p:nvPicPr>
            <p:cNvPr id="2245" name="Picture 86">
              <a:extLst>
                <a:ext uri="{FF2B5EF4-FFF2-40B4-BE49-F238E27FC236}">
                  <a16:creationId xmlns:a16="http://schemas.microsoft.com/office/drawing/2014/main" id="{5CE336A7-428A-F15B-5FF4-6F0FA0056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5867400" y="3340100"/>
              <a:ext cx="1079500" cy="495300"/>
            </a:xfrm>
            <a:prstGeom prst="rect">
              <a:avLst/>
            </a:prstGeom>
          </p:spPr>
        </p:pic>
        <p:pic>
          <p:nvPicPr>
            <p:cNvPr id="2246" name="Picture 87">
              <a:extLst>
                <a:ext uri="{FF2B5EF4-FFF2-40B4-BE49-F238E27FC236}">
                  <a16:creationId xmlns:a16="http://schemas.microsoft.com/office/drawing/2014/main" id="{341B0BA4-521D-DA90-D546-B8C9B6759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6375400" y="2946400"/>
              <a:ext cx="1016000" cy="495300"/>
            </a:xfrm>
            <a:prstGeom prst="rect">
              <a:avLst/>
            </a:prstGeom>
          </p:spPr>
        </p:pic>
        <p:pic>
          <p:nvPicPr>
            <p:cNvPr id="2247" name="Picture 88">
              <a:extLst>
                <a:ext uri="{FF2B5EF4-FFF2-40B4-BE49-F238E27FC236}">
                  <a16:creationId xmlns:a16="http://schemas.microsoft.com/office/drawing/2014/main" id="{66B7128B-4376-D20C-4FE3-B0BCBAF7E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6235700" y="2146300"/>
              <a:ext cx="1079500" cy="495300"/>
            </a:xfrm>
            <a:prstGeom prst="rect">
              <a:avLst/>
            </a:prstGeom>
          </p:spPr>
        </p:pic>
        <p:pic>
          <p:nvPicPr>
            <p:cNvPr id="2248" name="Picture 89">
              <a:extLst>
                <a:ext uri="{FF2B5EF4-FFF2-40B4-BE49-F238E27FC236}">
                  <a16:creationId xmlns:a16="http://schemas.microsoft.com/office/drawing/2014/main" id="{8F78B8E3-3C12-2581-71B6-96B75DAF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6007100" y="3962400"/>
              <a:ext cx="1016000" cy="495300"/>
            </a:xfrm>
            <a:prstGeom prst="rect">
              <a:avLst/>
            </a:prstGeom>
          </p:spPr>
        </p:pic>
        <p:pic>
          <p:nvPicPr>
            <p:cNvPr id="2249" name="Picture 90">
              <a:extLst>
                <a:ext uri="{FF2B5EF4-FFF2-40B4-BE49-F238E27FC236}">
                  <a16:creationId xmlns:a16="http://schemas.microsoft.com/office/drawing/2014/main" id="{EBE0A15E-16D2-B98D-2D0B-CB8630115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6515100" y="4419600"/>
              <a:ext cx="1079500" cy="495300"/>
            </a:xfrm>
            <a:prstGeom prst="rect">
              <a:avLst/>
            </a:prstGeom>
          </p:spPr>
        </p:pic>
      </p:grpSp>
      <p:pic>
        <p:nvPicPr>
          <p:cNvPr id="2251" name="Picture 10">
            <a:extLst>
              <a:ext uri="{FF2B5EF4-FFF2-40B4-BE49-F238E27FC236}">
                <a16:creationId xmlns:a16="http://schemas.microsoft.com/office/drawing/2014/main" id="{2CC48760-ABEC-2EED-2449-2AA9889FD2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07087" y="711552"/>
            <a:ext cx="1105074" cy="372994"/>
          </a:xfrm>
          <a:prstGeom prst="rect">
            <a:avLst/>
          </a:prstGeom>
          <a:ln>
            <a:noFill/>
          </a:ln>
          <a:effectLst>
            <a:outerShdw blurRad="37459" dist="77518" dir="2700000">
              <a:srgbClr val="000000">
                <a:alpha val="17000"/>
              </a:srgbClr>
            </a:outerShdw>
          </a:effectLst>
        </p:spPr>
      </p:pic>
      <p:sp>
        <p:nvSpPr>
          <p:cNvPr id="2252" name="TextBox 12">
            <a:extLst>
              <a:ext uri="{FF2B5EF4-FFF2-40B4-BE49-F238E27FC236}">
                <a16:creationId xmlns:a16="http://schemas.microsoft.com/office/drawing/2014/main" id="{58C813FF-8FD7-820A-9B96-AA8267E629C4}"/>
              </a:ext>
            </a:extLst>
          </p:cNvPr>
          <p:cNvSpPr txBox="1"/>
          <p:nvPr/>
        </p:nvSpPr>
        <p:spPr>
          <a:xfrm>
            <a:off x="5307087" y="831782"/>
            <a:ext cx="1105074" cy="133424"/>
          </a:xfrm>
          <a:prstGeom prst="rect">
            <a:avLst/>
          </a:prstGeom>
          <a:ln>
            <a:noFill/>
          </a:ln>
          <a:effectLst>
            <a:outerShdw blurRad="9260" dist="6350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10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주말 유입 </a:t>
            </a:r>
            <a:endParaRPr lang="en-US" altLang="ko-KR" sz="1100" i="0" u="none" strike="noStrike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10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인구</a:t>
            </a:r>
            <a:r>
              <a:rPr lang="en-US" altLang="ko-KR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지표</a:t>
            </a:r>
            <a:endParaRPr lang="en-US" altLang="ko-KR" sz="1100" i="0" u="none" strike="noStrike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253" name="Picture 10">
            <a:extLst>
              <a:ext uri="{FF2B5EF4-FFF2-40B4-BE49-F238E27FC236}">
                <a16:creationId xmlns:a16="http://schemas.microsoft.com/office/drawing/2014/main" id="{69FFB974-13DD-C8B5-7A9E-8869F653B4A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07087" y="1219828"/>
            <a:ext cx="1105074" cy="372994"/>
          </a:xfrm>
          <a:prstGeom prst="rect">
            <a:avLst/>
          </a:prstGeom>
          <a:ln>
            <a:noFill/>
          </a:ln>
          <a:effectLst>
            <a:outerShdw blurRad="37459" dist="77518" dir="2700000">
              <a:srgbClr val="000000">
                <a:alpha val="17000"/>
              </a:srgbClr>
            </a:outerShdw>
          </a:effectLst>
        </p:spPr>
      </p:pic>
      <p:sp>
        <p:nvSpPr>
          <p:cNvPr id="2254" name="TextBox 12">
            <a:extLst>
              <a:ext uri="{FF2B5EF4-FFF2-40B4-BE49-F238E27FC236}">
                <a16:creationId xmlns:a16="http://schemas.microsoft.com/office/drawing/2014/main" id="{A12B5378-F65F-02AD-3A35-70304F4A8501}"/>
              </a:ext>
            </a:extLst>
          </p:cNvPr>
          <p:cNvSpPr txBox="1"/>
          <p:nvPr/>
        </p:nvSpPr>
        <p:spPr>
          <a:xfrm>
            <a:off x="5307087" y="1340059"/>
            <a:ext cx="1105074" cy="133424"/>
          </a:xfrm>
          <a:prstGeom prst="rect">
            <a:avLst/>
          </a:prstGeom>
          <a:ln>
            <a:noFill/>
          </a:ln>
          <a:effectLst>
            <a:outerShdw blurRad="9260" dist="6350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유입 인구 증가율</a:t>
            </a:r>
            <a:endParaRPr lang="en-US" altLang="ko-KR" sz="1100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255" name="Picture 10">
            <a:extLst>
              <a:ext uri="{FF2B5EF4-FFF2-40B4-BE49-F238E27FC236}">
                <a16:creationId xmlns:a16="http://schemas.microsoft.com/office/drawing/2014/main" id="{B2463A52-C3D7-5777-232C-E05ECAB246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22095" y="1728105"/>
            <a:ext cx="1105074" cy="372994"/>
          </a:xfrm>
          <a:prstGeom prst="rect">
            <a:avLst/>
          </a:prstGeom>
          <a:ln>
            <a:noFill/>
          </a:ln>
          <a:effectLst>
            <a:outerShdw blurRad="37459" dist="77518" dir="2700000">
              <a:srgbClr val="000000">
                <a:alpha val="17000"/>
              </a:srgbClr>
            </a:outerShdw>
          </a:effectLst>
        </p:spPr>
      </p:pic>
      <p:sp>
        <p:nvSpPr>
          <p:cNvPr id="2256" name="TextBox 12">
            <a:extLst>
              <a:ext uri="{FF2B5EF4-FFF2-40B4-BE49-F238E27FC236}">
                <a16:creationId xmlns:a16="http://schemas.microsoft.com/office/drawing/2014/main" id="{8A522FAB-2B06-8183-22A9-12F3C1820A24}"/>
              </a:ext>
            </a:extLst>
          </p:cNvPr>
          <p:cNvSpPr txBox="1"/>
          <p:nvPr/>
        </p:nvSpPr>
        <p:spPr>
          <a:xfrm>
            <a:off x="5322094" y="1847444"/>
            <a:ext cx="1092284" cy="133424"/>
          </a:xfrm>
          <a:prstGeom prst="rect">
            <a:avLst/>
          </a:prstGeom>
          <a:ln>
            <a:noFill/>
          </a:ln>
          <a:effectLst>
            <a:outerShdw blurRad="9260" dist="6350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카페 매출액</a:t>
            </a:r>
            <a:endParaRPr lang="en-US" altLang="ko-KR" sz="1100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57" name="타원 2256">
            <a:extLst>
              <a:ext uri="{FF2B5EF4-FFF2-40B4-BE49-F238E27FC236}">
                <a16:creationId xmlns:a16="http://schemas.microsoft.com/office/drawing/2014/main" id="{3B1C3346-C253-904B-53E7-5AA9847D4F56}"/>
              </a:ext>
            </a:extLst>
          </p:cNvPr>
          <p:cNvSpPr/>
          <p:nvPr/>
        </p:nvSpPr>
        <p:spPr>
          <a:xfrm>
            <a:off x="5378637" y="856448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8" name="타원 2257">
            <a:extLst>
              <a:ext uri="{FF2B5EF4-FFF2-40B4-BE49-F238E27FC236}">
                <a16:creationId xmlns:a16="http://schemas.microsoft.com/office/drawing/2014/main" id="{1E8F232C-4C33-3850-0416-B6F49AE3B725}"/>
              </a:ext>
            </a:extLst>
          </p:cNvPr>
          <p:cNvSpPr/>
          <p:nvPr/>
        </p:nvSpPr>
        <p:spPr>
          <a:xfrm>
            <a:off x="5378636" y="1369225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9" name="타원 2258">
            <a:extLst>
              <a:ext uri="{FF2B5EF4-FFF2-40B4-BE49-F238E27FC236}">
                <a16:creationId xmlns:a16="http://schemas.microsoft.com/office/drawing/2014/main" id="{65C97791-0686-FA16-F6A9-5629942382AE}"/>
              </a:ext>
            </a:extLst>
          </p:cNvPr>
          <p:cNvSpPr/>
          <p:nvPr/>
        </p:nvSpPr>
        <p:spPr>
          <a:xfrm>
            <a:off x="5378635" y="1882002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67" name="그룹 2266">
            <a:extLst>
              <a:ext uri="{FF2B5EF4-FFF2-40B4-BE49-F238E27FC236}">
                <a16:creationId xmlns:a16="http://schemas.microsoft.com/office/drawing/2014/main" id="{0DE8CFA8-6FDB-1B89-F303-4C5A302247FA}"/>
              </a:ext>
            </a:extLst>
          </p:cNvPr>
          <p:cNvGrpSpPr>
            <a:grpSpLocks noChangeAspect="1"/>
          </p:cNvGrpSpPr>
          <p:nvPr/>
        </p:nvGrpSpPr>
        <p:grpSpPr>
          <a:xfrm>
            <a:off x="12045048" y="1143277"/>
            <a:ext cx="5184544" cy="5124449"/>
            <a:chOff x="9842500" y="901700"/>
            <a:chExt cx="12052300" cy="11912600"/>
          </a:xfrm>
        </p:grpSpPr>
        <p:pic>
          <p:nvPicPr>
            <p:cNvPr id="2268" name="Picture 27">
              <a:extLst>
                <a:ext uri="{FF2B5EF4-FFF2-40B4-BE49-F238E27FC236}">
                  <a16:creationId xmlns:a16="http://schemas.microsoft.com/office/drawing/2014/main" id="{0B6C8046-B751-52CB-5C03-C1E66D9B9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17195800" y="8737600"/>
              <a:ext cx="3924300" cy="3898900"/>
            </a:xfrm>
            <a:prstGeom prst="rect">
              <a:avLst/>
            </a:prstGeom>
          </p:spPr>
        </p:pic>
        <p:pic>
          <p:nvPicPr>
            <p:cNvPr id="2269" name="Picture 28">
              <a:extLst>
                <a:ext uri="{FF2B5EF4-FFF2-40B4-BE49-F238E27FC236}">
                  <a16:creationId xmlns:a16="http://schemas.microsoft.com/office/drawing/2014/main" id="{7A16C64A-F08E-47AC-6199-B3F3F4CD7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14909800" y="8864600"/>
              <a:ext cx="2298700" cy="3949700"/>
            </a:xfrm>
            <a:prstGeom prst="rect">
              <a:avLst/>
            </a:prstGeom>
          </p:spPr>
        </p:pic>
        <p:pic>
          <p:nvPicPr>
            <p:cNvPr id="2270" name="Picture 29">
              <a:extLst>
                <a:ext uri="{FF2B5EF4-FFF2-40B4-BE49-F238E27FC236}">
                  <a16:creationId xmlns:a16="http://schemas.microsoft.com/office/drawing/2014/main" id="{A4CBF6E8-8296-125E-A015-A5E5CFA87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12115800" y="3479800"/>
              <a:ext cx="2209800" cy="3098800"/>
            </a:xfrm>
            <a:prstGeom prst="rect">
              <a:avLst/>
            </a:prstGeom>
          </p:spPr>
        </p:pic>
        <p:pic>
          <p:nvPicPr>
            <p:cNvPr id="2271" name="Picture 30">
              <a:extLst>
                <a:ext uri="{FF2B5EF4-FFF2-40B4-BE49-F238E27FC236}">
                  <a16:creationId xmlns:a16="http://schemas.microsoft.com/office/drawing/2014/main" id="{7095E4FF-53A6-1B46-5117-45C87176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9855200" y="3657600"/>
              <a:ext cx="3048000" cy="2298700"/>
            </a:xfrm>
            <a:prstGeom prst="rect">
              <a:avLst/>
            </a:prstGeom>
          </p:spPr>
        </p:pic>
        <p:pic>
          <p:nvPicPr>
            <p:cNvPr id="2272" name="Picture 31">
              <a:extLst>
                <a:ext uri="{FF2B5EF4-FFF2-40B4-BE49-F238E27FC236}">
                  <a16:creationId xmlns:a16="http://schemas.microsoft.com/office/drawing/2014/main" id="{461F040D-C647-ECC5-77FE-68F018C2F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13195300" y="1701800"/>
              <a:ext cx="3314700" cy="2159000"/>
            </a:xfrm>
            <a:prstGeom prst="rect">
              <a:avLst/>
            </a:prstGeom>
          </p:spPr>
        </p:pic>
        <p:pic>
          <p:nvPicPr>
            <p:cNvPr id="2273" name="Picture 32">
              <a:extLst>
                <a:ext uri="{FF2B5EF4-FFF2-40B4-BE49-F238E27FC236}">
                  <a16:creationId xmlns:a16="http://schemas.microsoft.com/office/drawing/2014/main" id="{0C3AFCDD-C1B8-1781-44F8-29CC84A6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15519400" y="3302000"/>
              <a:ext cx="3924300" cy="3200400"/>
            </a:xfrm>
            <a:prstGeom prst="rect">
              <a:avLst/>
            </a:prstGeom>
          </p:spPr>
        </p:pic>
        <p:pic>
          <p:nvPicPr>
            <p:cNvPr id="2274" name="Picture 33">
              <a:extLst>
                <a:ext uri="{FF2B5EF4-FFF2-40B4-BE49-F238E27FC236}">
                  <a16:creationId xmlns:a16="http://schemas.microsoft.com/office/drawing/2014/main" id="{F7144566-A2AB-199C-EE7F-80EB7001E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16852900" y="5816600"/>
              <a:ext cx="2476500" cy="2425700"/>
            </a:xfrm>
            <a:prstGeom prst="rect">
              <a:avLst/>
            </a:prstGeom>
          </p:spPr>
        </p:pic>
        <p:pic>
          <p:nvPicPr>
            <p:cNvPr id="2275" name="Picture 34">
              <a:extLst>
                <a:ext uri="{FF2B5EF4-FFF2-40B4-BE49-F238E27FC236}">
                  <a16:creationId xmlns:a16="http://schemas.microsoft.com/office/drawing/2014/main" id="{DB896CFF-E827-A9E7-BCBC-0236DAAA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10668000" y="5803900"/>
              <a:ext cx="2006600" cy="1739900"/>
            </a:xfrm>
            <a:prstGeom prst="rect">
              <a:avLst/>
            </a:prstGeom>
          </p:spPr>
        </p:pic>
        <p:pic>
          <p:nvPicPr>
            <p:cNvPr id="2276" name="Picture 35">
              <a:extLst>
                <a:ext uri="{FF2B5EF4-FFF2-40B4-BE49-F238E27FC236}">
                  <a16:creationId xmlns:a16="http://schemas.microsoft.com/office/drawing/2014/main" id="{A7909552-58A4-EE61-74CF-D62F197C3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14732000" y="4914900"/>
              <a:ext cx="1714500" cy="1447800"/>
            </a:xfrm>
            <a:prstGeom prst="rect">
              <a:avLst/>
            </a:prstGeom>
          </p:spPr>
        </p:pic>
        <p:pic>
          <p:nvPicPr>
            <p:cNvPr id="2277" name="Picture 36">
              <a:extLst>
                <a:ext uri="{FF2B5EF4-FFF2-40B4-BE49-F238E27FC236}">
                  <a16:creationId xmlns:a16="http://schemas.microsoft.com/office/drawing/2014/main" id="{29EEB1BC-EC5E-BBF1-F21A-D9ECBDF8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15989300" y="5384800"/>
              <a:ext cx="1358900" cy="1447800"/>
            </a:xfrm>
            <a:prstGeom prst="rect">
              <a:avLst/>
            </a:prstGeom>
          </p:spPr>
        </p:pic>
        <p:pic>
          <p:nvPicPr>
            <p:cNvPr id="2278" name="Picture 37">
              <a:extLst>
                <a:ext uri="{FF2B5EF4-FFF2-40B4-BE49-F238E27FC236}">
                  <a16:creationId xmlns:a16="http://schemas.microsoft.com/office/drawing/2014/main" id="{EF93627A-D8A1-7D70-E860-468C2039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10020300" y="5803900"/>
              <a:ext cx="1257300" cy="1422400"/>
            </a:xfrm>
            <a:prstGeom prst="rect">
              <a:avLst/>
            </a:prstGeom>
          </p:spPr>
        </p:pic>
        <p:pic>
          <p:nvPicPr>
            <p:cNvPr id="2279" name="Picture 38">
              <a:extLst>
                <a:ext uri="{FF2B5EF4-FFF2-40B4-BE49-F238E27FC236}">
                  <a16:creationId xmlns:a16="http://schemas.microsoft.com/office/drawing/2014/main" id="{333D760B-A0FE-3861-6534-AA9419409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20015200" y="7645400"/>
              <a:ext cx="1447800" cy="1473200"/>
            </a:xfrm>
            <a:prstGeom prst="rect">
              <a:avLst/>
            </a:prstGeom>
          </p:spPr>
        </p:pic>
        <p:pic>
          <p:nvPicPr>
            <p:cNvPr id="2280" name="Picture 39">
              <a:extLst>
                <a:ext uri="{FF2B5EF4-FFF2-40B4-BE49-F238E27FC236}">
                  <a16:creationId xmlns:a16="http://schemas.microsoft.com/office/drawing/2014/main" id="{99BFD71B-262B-9BE9-B948-73711515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14084300" y="3911600"/>
              <a:ext cx="1841500" cy="1270000"/>
            </a:xfrm>
            <a:prstGeom prst="rect">
              <a:avLst/>
            </a:prstGeom>
          </p:spPr>
        </p:pic>
        <p:pic>
          <p:nvPicPr>
            <p:cNvPr id="2281" name="Picture 40">
              <a:extLst>
                <a:ext uri="{FF2B5EF4-FFF2-40B4-BE49-F238E27FC236}">
                  <a16:creationId xmlns:a16="http://schemas.microsoft.com/office/drawing/2014/main" id="{A77F1BA7-3D24-CBFC-9401-F986A9835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14427200" y="901700"/>
              <a:ext cx="2311400" cy="1511300"/>
            </a:xfrm>
            <a:prstGeom prst="rect">
              <a:avLst/>
            </a:prstGeom>
          </p:spPr>
        </p:pic>
        <p:pic>
          <p:nvPicPr>
            <p:cNvPr id="2282" name="Picture 41">
              <a:extLst>
                <a:ext uri="{FF2B5EF4-FFF2-40B4-BE49-F238E27FC236}">
                  <a16:creationId xmlns:a16="http://schemas.microsoft.com/office/drawing/2014/main" id="{A14EEA39-1508-8A97-D7A8-EEA86D91C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16827500" y="7353300"/>
              <a:ext cx="1917700" cy="1701800"/>
            </a:xfrm>
            <a:prstGeom prst="rect">
              <a:avLst/>
            </a:prstGeom>
          </p:spPr>
        </p:pic>
        <p:pic>
          <p:nvPicPr>
            <p:cNvPr id="2283" name="Picture 42">
              <a:extLst>
                <a:ext uri="{FF2B5EF4-FFF2-40B4-BE49-F238E27FC236}">
                  <a16:creationId xmlns:a16="http://schemas.microsoft.com/office/drawing/2014/main" id="{08C2D301-28D1-063A-789C-2FEE85931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19100800" y="6921500"/>
              <a:ext cx="2387600" cy="1244600"/>
            </a:xfrm>
            <a:prstGeom prst="rect">
              <a:avLst/>
            </a:prstGeom>
          </p:spPr>
        </p:pic>
        <p:pic>
          <p:nvPicPr>
            <p:cNvPr id="2284" name="Picture 43">
              <a:extLst>
                <a:ext uri="{FF2B5EF4-FFF2-40B4-BE49-F238E27FC236}">
                  <a16:creationId xmlns:a16="http://schemas.microsoft.com/office/drawing/2014/main" id="{518BE621-BBFC-1D0C-59A2-843BF4C1C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18529300" y="7696200"/>
              <a:ext cx="1104900" cy="1511300"/>
            </a:xfrm>
            <a:prstGeom prst="rect">
              <a:avLst/>
            </a:prstGeom>
          </p:spPr>
        </p:pic>
        <p:pic>
          <p:nvPicPr>
            <p:cNvPr id="2285" name="Picture 44">
              <a:extLst>
                <a:ext uri="{FF2B5EF4-FFF2-40B4-BE49-F238E27FC236}">
                  <a16:creationId xmlns:a16="http://schemas.microsoft.com/office/drawing/2014/main" id="{2E1CEF44-8877-A753-16A1-A6A3F11A0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14414500" y="5791200"/>
              <a:ext cx="1498600" cy="1485900"/>
            </a:xfrm>
            <a:prstGeom prst="rect">
              <a:avLst/>
            </a:prstGeom>
          </p:spPr>
        </p:pic>
        <p:pic>
          <p:nvPicPr>
            <p:cNvPr id="2286" name="Picture 45">
              <a:extLst>
                <a:ext uri="{FF2B5EF4-FFF2-40B4-BE49-F238E27FC236}">
                  <a16:creationId xmlns:a16="http://schemas.microsoft.com/office/drawing/2014/main" id="{8AE1D0CA-70D7-1DF7-2926-03E71F178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13411200" y="7518400"/>
              <a:ext cx="2768600" cy="1790700"/>
            </a:xfrm>
            <a:prstGeom prst="rect">
              <a:avLst/>
            </a:prstGeom>
          </p:spPr>
        </p:pic>
        <p:pic>
          <p:nvPicPr>
            <p:cNvPr id="2287" name="Picture 46">
              <a:extLst>
                <a:ext uri="{FF2B5EF4-FFF2-40B4-BE49-F238E27FC236}">
                  <a16:creationId xmlns:a16="http://schemas.microsoft.com/office/drawing/2014/main" id="{36FE0CBB-782F-5083-022B-0B051DE4C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12636500" y="2933700"/>
              <a:ext cx="2222500" cy="3276600"/>
            </a:xfrm>
            <a:prstGeom prst="rect">
              <a:avLst/>
            </a:prstGeom>
          </p:spPr>
        </p:pic>
        <p:pic>
          <p:nvPicPr>
            <p:cNvPr id="2288" name="Picture 47">
              <a:extLst>
                <a:ext uri="{FF2B5EF4-FFF2-40B4-BE49-F238E27FC236}">
                  <a16:creationId xmlns:a16="http://schemas.microsoft.com/office/drawing/2014/main" id="{2EC701B0-0B98-6E9E-D90F-2DFCAF04F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16929100" y="8661400"/>
              <a:ext cx="1739900" cy="3048000"/>
            </a:xfrm>
            <a:prstGeom prst="rect">
              <a:avLst/>
            </a:prstGeom>
          </p:spPr>
        </p:pic>
        <p:pic>
          <p:nvPicPr>
            <p:cNvPr id="2289" name="Picture 48">
              <a:extLst>
                <a:ext uri="{FF2B5EF4-FFF2-40B4-BE49-F238E27FC236}">
                  <a16:creationId xmlns:a16="http://schemas.microsoft.com/office/drawing/2014/main" id="{A48C6FDC-385C-098D-2592-AF7E32958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16560800" y="8686800"/>
              <a:ext cx="1447800" cy="1663700"/>
            </a:xfrm>
            <a:prstGeom prst="rect">
              <a:avLst/>
            </a:prstGeom>
          </p:spPr>
        </p:pic>
        <p:pic>
          <p:nvPicPr>
            <p:cNvPr id="2290" name="Picture 49">
              <a:extLst>
                <a:ext uri="{FF2B5EF4-FFF2-40B4-BE49-F238E27FC236}">
                  <a16:creationId xmlns:a16="http://schemas.microsoft.com/office/drawing/2014/main" id="{0BBAD690-5953-D1B3-8DAB-FB2D7677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19227800" y="7988300"/>
              <a:ext cx="1143000" cy="1625600"/>
            </a:xfrm>
            <a:prstGeom prst="rect">
              <a:avLst/>
            </a:prstGeom>
          </p:spPr>
        </p:pic>
        <p:pic>
          <p:nvPicPr>
            <p:cNvPr id="2291" name="Picture 50">
              <a:extLst>
                <a:ext uri="{FF2B5EF4-FFF2-40B4-BE49-F238E27FC236}">
                  <a16:creationId xmlns:a16="http://schemas.microsoft.com/office/drawing/2014/main" id="{B25AEFB6-7000-CD33-4585-08F884168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11722100" y="6489700"/>
              <a:ext cx="1778000" cy="1689100"/>
            </a:xfrm>
            <a:prstGeom prst="rect">
              <a:avLst/>
            </a:prstGeom>
          </p:spPr>
        </p:pic>
        <p:pic>
          <p:nvPicPr>
            <p:cNvPr id="2292" name="Picture 51">
              <a:extLst>
                <a:ext uri="{FF2B5EF4-FFF2-40B4-BE49-F238E27FC236}">
                  <a16:creationId xmlns:a16="http://schemas.microsoft.com/office/drawing/2014/main" id="{289E7467-0999-1FC1-78F7-199A9063F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15722600" y="6908800"/>
              <a:ext cx="1612900" cy="2387600"/>
            </a:xfrm>
            <a:prstGeom prst="rect">
              <a:avLst/>
            </a:prstGeom>
          </p:spPr>
        </p:pic>
        <p:pic>
          <p:nvPicPr>
            <p:cNvPr id="2293" name="Picture 52">
              <a:extLst>
                <a:ext uri="{FF2B5EF4-FFF2-40B4-BE49-F238E27FC236}">
                  <a16:creationId xmlns:a16="http://schemas.microsoft.com/office/drawing/2014/main" id="{B56E2F4F-9301-0A56-C5A9-77AEDB89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13487400" y="6299200"/>
              <a:ext cx="1790700" cy="1778000"/>
            </a:xfrm>
            <a:prstGeom prst="rect">
              <a:avLst/>
            </a:prstGeom>
          </p:spPr>
        </p:pic>
        <p:pic>
          <p:nvPicPr>
            <p:cNvPr id="2294" name="Picture 53">
              <a:extLst>
                <a:ext uri="{FF2B5EF4-FFF2-40B4-BE49-F238E27FC236}">
                  <a16:creationId xmlns:a16="http://schemas.microsoft.com/office/drawing/2014/main" id="{B48F2869-CB7A-2692-EDD9-357A01793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15176500" y="6451600"/>
              <a:ext cx="1600200" cy="1473200"/>
            </a:xfrm>
            <a:prstGeom prst="rect">
              <a:avLst/>
            </a:prstGeom>
          </p:spPr>
        </p:pic>
        <p:pic>
          <p:nvPicPr>
            <p:cNvPr id="2295" name="Picture 79">
              <a:extLst>
                <a:ext uri="{FF2B5EF4-FFF2-40B4-BE49-F238E27FC236}">
                  <a16:creationId xmlns:a16="http://schemas.microsoft.com/office/drawing/2014/main" id="{A30DC079-0012-B16C-DA18-488ED8E4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/>
            <a:stretch>
              <a:fillRect/>
            </a:stretch>
          </p:blipFill>
          <p:spPr>
            <a:xfrm>
              <a:off x="14859000" y="1346200"/>
              <a:ext cx="1727200" cy="508000"/>
            </a:xfrm>
            <a:prstGeom prst="rect">
              <a:avLst/>
            </a:prstGeom>
          </p:spPr>
        </p:pic>
        <p:pic>
          <p:nvPicPr>
            <p:cNvPr id="2296" name="Picture 80">
              <a:extLst>
                <a:ext uri="{FF2B5EF4-FFF2-40B4-BE49-F238E27FC236}">
                  <a16:creationId xmlns:a16="http://schemas.microsoft.com/office/drawing/2014/main" id="{28233654-3024-553D-127C-0D2C0EC8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14109700" y="2552700"/>
              <a:ext cx="1727200" cy="508000"/>
            </a:xfrm>
            <a:prstGeom prst="rect">
              <a:avLst/>
            </a:prstGeom>
          </p:spPr>
        </p:pic>
        <p:pic>
          <p:nvPicPr>
            <p:cNvPr id="2297" name="Picture 81">
              <a:extLst>
                <a:ext uri="{FF2B5EF4-FFF2-40B4-BE49-F238E27FC236}">
                  <a16:creationId xmlns:a16="http://schemas.microsoft.com/office/drawing/2014/main" id="{B87E828E-13B5-2930-2572-E67089B6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/>
            <a:stretch>
              <a:fillRect/>
            </a:stretch>
          </p:blipFill>
          <p:spPr>
            <a:xfrm>
              <a:off x="14249400" y="4127500"/>
              <a:ext cx="1727200" cy="508000"/>
            </a:xfrm>
            <a:prstGeom prst="rect">
              <a:avLst/>
            </a:prstGeom>
          </p:spPr>
        </p:pic>
        <p:pic>
          <p:nvPicPr>
            <p:cNvPr id="2298" name="Picture 82">
              <a:extLst>
                <a:ext uri="{FF2B5EF4-FFF2-40B4-BE49-F238E27FC236}">
                  <a16:creationId xmlns:a16="http://schemas.microsoft.com/office/drawing/2014/main" id="{7B654A6C-728B-F357-9650-1F7DDE13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/>
            <a:stretch>
              <a:fillRect/>
            </a:stretch>
          </p:blipFill>
          <p:spPr>
            <a:xfrm>
              <a:off x="12966700" y="3911600"/>
              <a:ext cx="1727200" cy="508000"/>
            </a:xfrm>
            <a:prstGeom prst="rect">
              <a:avLst/>
            </a:prstGeom>
          </p:spPr>
        </p:pic>
        <p:pic>
          <p:nvPicPr>
            <p:cNvPr id="2299" name="Picture 83">
              <a:extLst>
                <a:ext uri="{FF2B5EF4-FFF2-40B4-BE49-F238E27FC236}">
                  <a16:creationId xmlns:a16="http://schemas.microsoft.com/office/drawing/2014/main" id="{8499D7C3-E0CF-D316-6D45-295C62AFA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/>
            <a:stretch>
              <a:fillRect/>
            </a:stretch>
          </p:blipFill>
          <p:spPr>
            <a:xfrm>
              <a:off x="12509500" y="5740400"/>
              <a:ext cx="1727200" cy="508000"/>
            </a:xfrm>
            <a:prstGeom prst="rect">
              <a:avLst/>
            </a:prstGeom>
          </p:spPr>
        </p:pic>
        <p:pic>
          <p:nvPicPr>
            <p:cNvPr id="2300" name="Picture 84">
              <a:extLst>
                <a:ext uri="{FF2B5EF4-FFF2-40B4-BE49-F238E27FC236}">
                  <a16:creationId xmlns:a16="http://schemas.microsoft.com/office/drawing/2014/main" id="{12D061D4-D927-09EE-A206-07D9B68DF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/>
            <a:stretch>
              <a:fillRect/>
            </a:stretch>
          </p:blipFill>
          <p:spPr>
            <a:xfrm>
              <a:off x="10439400" y="4699000"/>
              <a:ext cx="1727200" cy="508000"/>
            </a:xfrm>
            <a:prstGeom prst="rect">
              <a:avLst/>
            </a:prstGeom>
          </p:spPr>
        </p:pic>
        <p:pic>
          <p:nvPicPr>
            <p:cNvPr id="2301" name="Picture 85">
              <a:extLst>
                <a:ext uri="{FF2B5EF4-FFF2-40B4-BE49-F238E27FC236}">
                  <a16:creationId xmlns:a16="http://schemas.microsoft.com/office/drawing/2014/main" id="{630E39F1-B8A2-EBC1-E17A-12EEB9E3E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/>
            <a:stretch>
              <a:fillRect/>
            </a:stretch>
          </p:blipFill>
          <p:spPr>
            <a:xfrm>
              <a:off x="9842500" y="6134100"/>
              <a:ext cx="1727200" cy="508000"/>
            </a:xfrm>
            <a:prstGeom prst="rect">
              <a:avLst/>
            </a:prstGeom>
          </p:spPr>
        </p:pic>
        <p:pic>
          <p:nvPicPr>
            <p:cNvPr id="2302" name="Picture 86">
              <a:extLst>
                <a:ext uri="{FF2B5EF4-FFF2-40B4-BE49-F238E27FC236}">
                  <a16:creationId xmlns:a16="http://schemas.microsoft.com/office/drawing/2014/main" id="{EA97C014-DE27-0668-805A-822EADBC3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/>
            <a:stretch>
              <a:fillRect/>
            </a:stretch>
          </p:blipFill>
          <p:spPr>
            <a:xfrm>
              <a:off x="11049000" y="6540500"/>
              <a:ext cx="1727200" cy="508000"/>
            </a:xfrm>
            <a:prstGeom prst="rect">
              <a:avLst/>
            </a:prstGeom>
          </p:spPr>
        </p:pic>
        <p:pic>
          <p:nvPicPr>
            <p:cNvPr id="2303" name="Picture 87">
              <a:extLst>
                <a:ext uri="{FF2B5EF4-FFF2-40B4-BE49-F238E27FC236}">
                  <a16:creationId xmlns:a16="http://schemas.microsoft.com/office/drawing/2014/main" id="{6B893B4F-81B1-952F-82EF-E165188B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/>
            <a:stretch>
              <a:fillRect/>
            </a:stretch>
          </p:blipFill>
          <p:spPr>
            <a:xfrm>
              <a:off x="12052300" y="7137400"/>
              <a:ext cx="1727200" cy="508000"/>
            </a:xfrm>
            <a:prstGeom prst="rect">
              <a:avLst/>
            </a:prstGeom>
          </p:spPr>
        </p:pic>
        <p:pic>
          <p:nvPicPr>
            <p:cNvPr id="2304" name="Picture 88">
              <a:extLst>
                <a:ext uri="{FF2B5EF4-FFF2-40B4-BE49-F238E27FC236}">
                  <a16:creationId xmlns:a16="http://schemas.microsoft.com/office/drawing/2014/main" id="{AEF6F952-7049-E40C-6FD6-4F15804B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/>
            <a:stretch>
              <a:fillRect/>
            </a:stretch>
          </p:blipFill>
          <p:spPr>
            <a:xfrm>
              <a:off x="13449300" y="6959600"/>
              <a:ext cx="1727200" cy="508000"/>
            </a:xfrm>
            <a:prstGeom prst="rect">
              <a:avLst/>
            </a:prstGeom>
          </p:spPr>
        </p:pic>
        <p:pic>
          <p:nvPicPr>
            <p:cNvPr id="2305" name="Picture 89">
              <a:extLst>
                <a:ext uri="{FF2B5EF4-FFF2-40B4-BE49-F238E27FC236}">
                  <a16:creationId xmlns:a16="http://schemas.microsoft.com/office/drawing/2014/main" id="{1853EB6C-DF9F-E400-9235-F853216B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/>
            <a:stretch>
              <a:fillRect/>
            </a:stretch>
          </p:blipFill>
          <p:spPr>
            <a:xfrm>
              <a:off x="14351000" y="6159500"/>
              <a:ext cx="1727200" cy="508000"/>
            </a:xfrm>
            <a:prstGeom prst="rect">
              <a:avLst/>
            </a:prstGeom>
          </p:spPr>
        </p:pic>
        <p:pic>
          <p:nvPicPr>
            <p:cNvPr id="2306" name="Picture 90">
              <a:extLst>
                <a:ext uri="{FF2B5EF4-FFF2-40B4-BE49-F238E27FC236}">
                  <a16:creationId xmlns:a16="http://schemas.microsoft.com/office/drawing/2014/main" id="{38993584-3F61-B00A-678B-ED9D96689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/>
            <a:stretch>
              <a:fillRect/>
            </a:stretch>
          </p:blipFill>
          <p:spPr>
            <a:xfrm>
              <a:off x="15252700" y="6870700"/>
              <a:ext cx="1727200" cy="508000"/>
            </a:xfrm>
            <a:prstGeom prst="rect">
              <a:avLst/>
            </a:prstGeom>
          </p:spPr>
        </p:pic>
        <p:pic>
          <p:nvPicPr>
            <p:cNvPr id="2307" name="Picture 91">
              <a:extLst>
                <a:ext uri="{FF2B5EF4-FFF2-40B4-BE49-F238E27FC236}">
                  <a16:creationId xmlns:a16="http://schemas.microsoft.com/office/drawing/2014/main" id="{8926AE0C-DDC6-A593-7FF8-E3E30142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/>
            <a:stretch>
              <a:fillRect/>
            </a:stretch>
          </p:blipFill>
          <p:spPr>
            <a:xfrm>
              <a:off x="15963900" y="5740400"/>
              <a:ext cx="1727200" cy="508000"/>
            </a:xfrm>
            <a:prstGeom prst="rect">
              <a:avLst/>
            </a:prstGeom>
          </p:spPr>
        </p:pic>
        <p:pic>
          <p:nvPicPr>
            <p:cNvPr id="2308" name="Picture 92">
              <a:extLst>
                <a:ext uri="{FF2B5EF4-FFF2-40B4-BE49-F238E27FC236}">
                  <a16:creationId xmlns:a16="http://schemas.microsoft.com/office/drawing/2014/main" id="{37B36152-19B2-A3E6-C170-5F43AA182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/>
            <a:stretch>
              <a:fillRect/>
            </a:stretch>
          </p:blipFill>
          <p:spPr>
            <a:xfrm>
              <a:off x="14859000" y="5168900"/>
              <a:ext cx="1727200" cy="508000"/>
            </a:xfrm>
            <a:prstGeom prst="rect">
              <a:avLst/>
            </a:prstGeom>
          </p:spPr>
        </p:pic>
        <p:pic>
          <p:nvPicPr>
            <p:cNvPr id="2309" name="Picture 93">
              <a:extLst>
                <a:ext uri="{FF2B5EF4-FFF2-40B4-BE49-F238E27FC236}">
                  <a16:creationId xmlns:a16="http://schemas.microsoft.com/office/drawing/2014/main" id="{26256A83-FD66-2A3A-2523-391805CB0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/>
            <a:stretch>
              <a:fillRect/>
            </a:stretch>
          </p:blipFill>
          <p:spPr>
            <a:xfrm>
              <a:off x="16471900" y="4495800"/>
              <a:ext cx="1727200" cy="508000"/>
            </a:xfrm>
            <a:prstGeom prst="rect">
              <a:avLst/>
            </a:prstGeom>
          </p:spPr>
        </p:pic>
        <p:pic>
          <p:nvPicPr>
            <p:cNvPr id="2310" name="Picture 94">
              <a:extLst>
                <a:ext uri="{FF2B5EF4-FFF2-40B4-BE49-F238E27FC236}">
                  <a16:creationId xmlns:a16="http://schemas.microsoft.com/office/drawing/2014/main" id="{07217A52-06AE-287C-5493-6B0EC1F79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/>
            <a:stretch>
              <a:fillRect/>
            </a:stretch>
          </p:blipFill>
          <p:spPr>
            <a:xfrm>
              <a:off x="14122400" y="8026400"/>
              <a:ext cx="1727200" cy="508000"/>
            </a:xfrm>
            <a:prstGeom prst="rect">
              <a:avLst/>
            </a:prstGeom>
          </p:spPr>
        </p:pic>
        <p:pic>
          <p:nvPicPr>
            <p:cNvPr id="2311" name="Picture 95">
              <a:extLst>
                <a:ext uri="{FF2B5EF4-FFF2-40B4-BE49-F238E27FC236}">
                  <a16:creationId xmlns:a16="http://schemas.microsoft.com/office/drawing/2014/main" id="{0E657BE5-FF01-FC5E-AA31-C6D825D42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/>
            <a:stretch>
              <a:fillRect/>
            </a:stretch>
          </p:blipFill>
          <p:spPr>
            <a:xfrm>
              <a:off x="15671800" y="7823200"/>
              <a:ext cx="1727200" cy="508000"/>
            </a:xfrm>
            <a:prstGeom prst="rect">
              <a:avLst/>
            </a:prstGeom>
          </p:spPr>
        </p:pic>
        <p:pic>
          <p:nvPicPr>
            <p:cNvPr id="2312" name="Picture 96">
              <a:extLst>
                <a:ext uri="{FF2B5EF4-FFF2-40B4-BE49-F238E27FC236}">
                  <a16:creationId xmlns:a16="http://schemas.microsoft.com/office/drawing/2014/main" id="{5C6EC338-C745-5460-45D1-744FDD6C2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/>
            <a:stretch>
              <a:fillRect/>
            </a:stretch>
          </p:blipFill>
          <p:spPr>
            <a:xfrm>
              <a:off x="17030700" y="8051800"/>
              <a:ext cx="1727200" cy="508000"/>
            </a:xfrm>
            <a:prstGeom prst="rect">
              <a:avLst/>
            </a:prstGeom>
          </p:spPr>
        </p:pic>
        <p:pic>
          <p:nvPicPr>
            <p:cNvPr id="2313" name="Picture 97">
              <a:extLst>
                <a:ext uri="{FF2B5EF4-FFF2-40B4-BE49-F238E27FC236}">
                  <a16:creationId xmlns:a16="http://schemas.microsoft.com/office/drawing/2014/main" id="{FD1A4BE2-03C4-BBDE-E479-AF19F858D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/>
            <a:stretch>
              <a:fillRect/>
            </a:stretch>
          </p:blipFill>
          <p:spPr>
            <a:xfrm>
              <a:off x="16471900" y="9118600"/>
              <a:ext cx="1727200" cy="508000"/>
            </a:xfrm>
            <a:prstGeom prst="rect">
              <a:avLst/>
            </a:prstGeom>
          </p:spPr>
        </p:pic>
        <p:pic>
          <p:nvPicPr>
            <p:cNvPr id="2314" name="Picture 98">
              <a:extLst>
                <a:ext uri="{FF2B5EF4-FFF2-40B4-BE49-F238E27FC236}">
                  <a16:creationId xmlns:a16="http://schemas.microsoft.com/office/drawing/2014/main" id="{9D13CE5F-DC58-B6C1-C899-6317DCE17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/>
            <a:stretch>
              <a:fillRect/>
            </a:stretch>
          </p:blipFill>
          <p:spPr>
            <a:xfrm>
              <a:off x="15252700" y="9779000"/>
              <a:ext cx="1727200" cy="508000"/>
            </a:xfrm>
            <a:prstGeom prst="rect">
              <a:avLst/>
            </a:prstGeom>
          </p:spPr>
        </p:pic>
        <p:pic>
          <p:nvPicPr>
            <p:cNvPr id="2315" name="Picture 99">
              <a:extLst>
                <a:ext uri="{FF2B5EF4-FFF2-40B4-BE49-F238E27FC236}">
                  <a16:creationId xmlns:a16="http://schemas.microsoft.com/office/drawing/2014/main" id="{CDECA112-AF49-1F7B-AC90-AD5EE1AE4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/>
            <a:stretch>
              <a:fillRect/>
            </a:stretch>
          </p:blipFill>
          <p:spPr>
            <a:xfrm>
              <a:off x="17030700" y="10248900"/>
              <a:ext cx="1727200" cy="508000"/>
            </a:xfrm>
            <a:prstGeom prst="rect">
              <a:avLst/>
            </a:prstGeom>
          </p:spPr>
        </p:pic>
        <p:pic>
          <p:nvPicPr>
            <p:cNvPr id="2316" name="Picture 100">
              <a:extLst>
                <a:ext uri="{FF2B5EF4-FFF2-40B4-BE49-F238E27FC236}">
                  <a16:creationId xmlns:a16="http://schemas.microsoft.com/office/drawing/2014/main" id="{26A23395-60D3-C8CF-CA73-6B966D975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/>
            <a:stretch>
              <a:fillRect/>
            </a:stretch>
          </p:blipFill>
          <p:spPr>
            <a:xfrm>
              <a:off x="18567400" y="9982200"/>
              <a:ext cx="1727200" cy="508000"/>
            </a:xfrm>
            <a:prstGeom prst="rect">
              <a:avLst/>
            </a:prstGeom>
          </p:spPr>
        </p:pic>
        <p:pic>
          <p:nvPicPr>
            <p:cNvPr id="2317" name="Picture 101">
              <a:extLst>
                <a:ext uri="{FF2B5EF4-FFF2-40B4-BE49-F238E27FC236}">
                  <a16:creationId xmlns:a16="http://schemas.microsoft.com/office/drawing/2014/main" id="{FE6DA8CB-1624-9EFD-43B0-6BF51C5B9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/>
            <a:stretch>
              <a:fillRect/>
            </a:stretch>
          </p:blipFill>
          <p:spPr>
            <a:xfrm>
              <a:off x="17411700" y="6794500"/>
              <a:ext cx="1727200" cy="508000"/>
            </a:xfrm>
            <a:prstGeom prst="rect">
              <a:avLst/>
            </a:prstGeom>
          </p:spPr>
        </p:pic>
        <p:pic>
          <p:nvPicPr>
            <p:cNvPr id="2318" name="Picture 102">
              <a:extLst>
                <a:ext uri="{FF2B5EF4-FFF2-40B4-BE49-F238E27FC236}">
                  <a16:creationId xmlns:a16="http://schemas.microsoft.com/office/drawing/2014/main" id="{527FB9CA-8432-34C1-1C04-723A3822D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/>
            <a:stretch>
              <a:fillRect/>
            </a:stretch>
          </p:blipFill>
          <p:spPr>
            <a:xfrm>
              <a:off x="19367500" y="7353300"/>
              <a:ext cx="1727200" cy="508000"/>
            </a:xfrm>
            <a:prstGeom prst="rect">
              <a:avLst/>
            </a:prstGeom>
          </p:spPr>
        </p:pic>
        <p:pic>
          <p:nvPicPr>
            <p:cNvPr id="2319" name="Picture 103">
              <a:extLst>
                <a:ext uri="{FF2B5EF4-FFF2-40B4-BE49-F238E27FC236}">
                  <a16:creationId xmlns:a16="http://schemas.microsoft.com/office/drawing/2014/main" id="{65D4F3FE-FEDC-FA43-5DEC-4DCD9560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/>
            <a:stretch>
              <a:fillRect/>
            </a:stretch>
          </p:blipFill>
          <p:spPr>
            <a:xfrm>
              <a:off x="20167600" y="8216900"/>
              <a:ext cx="1727200" cy="508000"/>
            </a:xfrm>
            <a:prstGeom prst="rect">
              <a:avLst/>
            </a:prstGeom>
          </p:spPr>
        </p:pic>
        <p:pic>
          <p:nvPicPr>
            <p:cNvPr id="2320" name="Picture 104">
              <a:extLst>
                <a:ext uri="{FF2B5EF4-FFF2-40B4-BE49-F238E27FC236}">
                  <a16:creationId xmlns:a16="http://schemas.microsoft.com/office/drawing/2014/main" id="{1FDDFEC6-6632-7CE4-B2F2-EE8F7C15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/>
            <a:stretch>
              <a:fillRect/>
            </a:stretch>
          </p:blipFill>
          <p:spPr>
            <a:xfrm>
              <a:off x="18376900" y="8191500"/>
              <a:ext cx="1727200" cy="508000"/>
            </a:xfrm>
            <a:prstGeom prst="rect">
              <a:avLst/>
            </a:prstGeom>
          </p:spPr>
        </p:pic>
        <p:pic>
          <p:nvPicPr>
            <p:cNvPr id="2321" name="Picture 105">
              <a:extLst>
                <a:ext uri="{FF2B5EF4-FFF2-40B4-BE49-F238E27FC236}">
                  <a16:creationId xmlns:a16="http://schemas.microsoft.com/office/drawing/2014/main" id="{7CDC4CBF-1835-DA51-2196-F1805541D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/>
            <a:stretch>
              <a:fillRect/>
            </a:stretch>
          </p:blipFill>
          <p:spPr>
            <a:xfrm>
              <a:off x="19011900" y="8712200"/>
              <a:ext cx="1727200" cy="508000"/>
            </a:xfrm>
            <a:prstGeom prst="rect">
              <a:avLst/>
            </a:prstGeom>
          </p:spPr>
        </p:pic>
      </p:grpSp>
      <p:pic>
        <p:nvPicPr>
          <p:cNvPr id="2322" name="Picture 10">
            <a:extLst>
              <a:ext uri="{FF2B5EF4-FFF2-40B4-BE49-F238E27FC236}">
                <a16:creationId xmlns:a16="http://schemas.microsoft.com/office/drawing/2014/main" id="{9CB21B1A-3DAC-7D25-58D9-94F583DB2B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22094" y="2212593"/>
            <a:ext cx="1105074" cy="372994"/>
          </a:xfrm>
          <a:prstGeom prst="rect">
            <a:avLst/>
          </a:prstGeom>
          <a:ln>
            <a:noFill/>
          </a:ln>
          <a:effectLst>
            <a:outerShdw blurRad="37459" dist="77518" dir="2700000">
              <a:srgbClr val="000000">
                <a:alpha val="17000"/>
              </a:srgbClr>
            </a:outerShdw>
          </a:effectLst>
        </p:spPr>
      </p:pic>
      <p:sp>
        <p:nvSpPr>
          <p:cNvPr id="2323" name="TextBox 12">
            <a:extLst>
              <a:ext uri="{FF2B5EF4-FFF2-40B4-BE49-F238E27FC236}">
                <a16:creationId xmlns:a16="http://schemas.microsoft.com/office/drawing/2014/main" id="{5A4C6AE4-5186-543D-3453-ABEB05271869}"/>
              </a:ext>
            </a:extLst>
          </p:cNvPr>
          <p:cNvSpPr txBox="1"/>
          <p:nvPr/>
        </p:nvSpPr>
        <p:spPr>
          <a:xfrm>
            <a:off x="5322093" y="2331932"/>
            <a:ext cx="1092284" cy="133424"/>
          </a:xfrm>
          <a:prstGeom prst="rect">
            <a:avLst/>
          </a:prstGeom>
          <a:ln>
            <a:noFill/>
          </a:ln>
          <a:effectLst>
            <a:outerShdw blurRad="9260" dist="6350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평단가</a:t>
            </a:r>
            <a:endParaRPr lang="en-US" altLang="ko-KR" sz="1100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24" name="타원 2323">
            <a:extLst>
              <a:ext uri="{FF2B5EF4-FFF2-40B4-BE49-F238E27FC236}">
                <a16:creationId xmlns:a16="http://schemas.microsoft.com/office/drawing/2014/main" id="{B6AAC0E5-1C36-9D3C-A42D-4B82B35ABFE4}"/>
              </a:ext>
            </a:extLst>
          </p:cNvPr>
          <p:cNvSpPr/>
          <p:nvPr/>
        </p:nvSpPr>
        <p:spPr>
          <a:xfrm>
            <a:off x="5378634" y="2366490"/>
            <a:ext cx="90091" cy="912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2225"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마포구 - 나무위키">
            <a:extLst>
              <a:ext uri="{FF2B5EF4-FFF2-40B4-BE49-F238E27FC236}">
                <a16:creationId xmlns:a16="http://schemas.microsoft.com/office/drawing/2014/main" id="{1B9449A9-7EF2-AC8D-B74F-5943EA77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452" y="7760970"/>
            <a:ext cx="2826672" cy="1119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7" name="그림 2326">
            <a:extLst>
              <a:ext uri="{FF2B5EF4-FFF2-40B4-BE49-F238E27FC236}">
                <a16:creationId xmlns:a16="http://schemas.microsoft.com/office/drawing/2014/main" id="{8DE0D9D2-A576-B35E-6714-4A9D049379FF}"/>
              </a:ext>
            </a:extLst>
          </p:cNvPr>
          <p:cNvPicPr>
            <a:picLocks noChangeAspect="1"/>
          </p:cNvPicPr>
          <p:nvPr/>
        </p:nvPicPr>
        <p:blipFill>
          <a:blip r:embed="rId142"/>
          <a:srcRect l="2133" t="19507" r="3401" b="3543"/>
          <a:stretch>
            <a:fillRect/>
          </a:stretch>
        </p:blipFill>
        <p:spPr>
          <a:xfrm>
            <a:off x="7841743" y="7789216"/>
            <a:ext cx="2110052" cy="1095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7180106-F19E-DD20-26C1-28E47198DD77}"/>
              </a:ext>
            </a:extLst>
          </p:cNvPr>
          <p:cNvSpPr txBox="1"/>
          <p:nvPr/>
        </p:nvSpPr>
        <p:spPr>
          <a:xfrm>
            <a:off x="-84109" y="9707105"/>
            <a:ext cx="3573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※ </a:t>
            </a:r>
            <a:r>
              <a:rPr lang="ko-KR" altLang="en-US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지표를 클릭하면</a:t>
            </a:r>
            <a:r>
              <a:rPr lang="en-US" altLang="ko-KR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지표에 대한 자세한 설명이 나옵니다</a:t>
            </a:r>
            <a:r>
              <a:rPr lang="en-US" altLang="ko-KR" sz="1600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  <a:endParaRPr lang="ko-KR" altLang="en-US" sz="1600" b="1">
              <a:highlight>
                <a:srgbClr val="F5F5F5"/>
              </a:highlight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334722-169A-4E2E-9998-545B06332206}"/>
              </a:ext>
            </a:extLst>
          </p:cNvPr>
          <p:cNvSpPr/>
          <p:nvPr/>
        </p:nvSpPr>
        <p:spPr>
          <a:xfrm>
            <a:off x="15803851" y="484385"/>
            <a:ext cx="2102719" cy="307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07F57-D433-84AB-7903-3336D7164A77}"/>
              </a:ext>
            </a:extLst>
          </p:cNvPr>
          <p:cNvSpPr txBox="1"/>
          <p:nvPr/>
        </p:nvSpPr>
        <p:spPr>
          <a:xfrm>
            <a:off x="15803851" y="458355"/>
            <a:ext cx="2140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※</a:t>
            </a:r>
            <a:r>
              <a:rPr lang="ko-KR" altLang="en-US" sz="8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색이 진할수록 베드타운의 성격이 강해짐을 의미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3A1DEF-8200-0A88-1B99-BF04038A875D}"/>
              </a:ext>
            </a:extLst>
          </p:cNvPr>
          <p:cNvCxnSpPr>
            <a:cxnSpLocks/>
          </p:cNvCxnSpPr>
          <p:nvPr/>
        </p:nvCxnSpPr>
        <p:spPr>
          <a:xfrm>
            <a:off x="16111538" y="698397"/>
            <a:ext cx="1606056" cy="0"/>
          </a:xfrm>
          <a:prstGeom prst="line">
            <a:avLst/>
          </a:prstGeom>
          <a:ln w="127000">
            <a:gradFill flip="none" rotWithShape="1">
              <a:gsLst>
                <a:gs pos="62000">
                  <a:srgbClr val="5D6DBE"/>
                </a:gs>
                <a:gs pos="0">
                  <a:srgbClr val="EEEEEE"/>
                </a:gs>
                <a:gs pos="42000">
                  <a:srgbClr val="9FA9D8"/>
                </a:gs>
                <a:gs pos="78000">
                  <a:srgbClr val="3446A2"/>
                </a:gs>
                <a:gs pos="100000">
                  <a:srgbClr val="1E2D7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003290B5-8E66-8302-0004-DC828680EB1D}"/>
              </a:ext>
            </a:extLst>
          </p:cNvPr>
          <p:cNvCxnSpPr>
            <a:cxnSpLocks/>
          </p:cNvCxnSpPr>
          <p:nvPr/>
        </p:nvCxnSpPr>
        <p:spPr>
          <a:xfrm>
            <a:off x="16111124" y="698550"/>
            <a:ext cx="1605969" cy="0"/>
          </a:xfrm>
          <a:prstGeom prst="line">
            <a:avLst/>
          </a:prstGeom>
          <a:ln w="127000">
            <a:gradFill flip="none" rotWithShape="1">
              <a:gsLst>
                <a:gs pos="62000">
                  <a:srgbClr val="FD6F22"/>
                </a:gs>
                <a:gs pos="0">
                  <a:srgbClr val="EEEEEE"/>
                </a:gs>
                <a:gs pos="42000">
                  <a:srgbClr val="FCD1BA"/>
                </a:gs>
                <a:gs pos="78000">
                  <a:srgbClr val="D24C05"/>
                </a:gs>
                <a:gs pos="100000">
                  <a:srgbClr val="9F37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4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DE1800-32C0-2805-CEB2-70D5C58BD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A498279-52B0-7615-5EB8-8E6200E1FCF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BBE3247-A30E-8014-3257-8E8EFBF46D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6FCEC60-265F-F9CA-302C-9E85C80B39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F352E70-7FAA-D637-AA30-65A36608CF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E9FCC635-AC67-46B5-CD25-071717263C9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610639C0-588A-4B20-5493-61A21E1A85B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993064A5-B853-4CC3-DC81-C0F5908BE03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0BE1B4B6-940B-880F-81CB-0E6BE200278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7D048F55-3FD3-4B79-D84F-CBD3C8F893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4" name="Picture 14">
            <a:extLst>
              <a:ext uri="{FF2B5EF4-FFF2-40B4-BE49-F238E27FC236}">
                <a16:creationId xmlns:a16="http://schemas.microsoft.com/office/drawing/2014/main" id="{5EC93310-51F0-9243-AE86-B8DC540F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06" y="4533828"/>
            <a:ext cx="1733660" cy="1831331"/>
          </a:xfrm>
          <a:prstGeom prst="rect">
            <a:avLst/>
          </a:prstGeom>
        </p:spPr>
      </p:pic>
      <p:pic>
        <p:nvPicPr>
          <p:cNvPr id="192" name="Picture 22">
            <a:extLst>
              <a:ext uri="{FF2B5EF4-FFF2-40B4-BE49-F238E27FC236}">
                <a16:creationId xmlns:a16="http://schemas.microsoft.com/office/drawing/2014/main" id="{585D746C-9F80-5AF0-14CC-7B9FC2E75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25" y="4338487"/>
            <a:ext cx="1721451" cy="1501691"/>
          </a:xfrm>
          <a:prstGeom prst="rect">
            <a:avLst/>
          </a:prstGeom>
        </p:spPr>
      </p:pic>
      <p:pic>
        <p:nvPicPr>
          <p:cNvPr id="193" name="Picture 23">
            <a:extLst>
              <a:ext uri="{FF2B5EF4-FFF2-40B4-BE49-F238E27FC236}">
                <a16:creationId xmlns:a16="http://schemas.microsoft.com/office/drawing/2014/main" id="{7C95CF2C-25A7-9CBC-6B5A-1288DC85B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898" y="1274060"/>
            <a:ext cx="1062172" cy="1550526"/>
          </a:xfrm>
          <a:prstGeom prst="rect">
            <a:avLst/>
          </a:prstGeom>
        </p:spPr>
      </p:pic>
      <p:pic>
        <p:nvPicPr>
          <p:cNvPr id="196" name="Picture 26">
            <a:extLst>
              <a:ext uri="{FF2B5EF4-FFF2-40B4-BE49-F238E27FC236}">
                <a16:creationId xmlns:a16="http://schemas.microsoft.com/office/drawing/2014/main" id="{868A08CB-8DD8-69A9-0BA0-3CF5153B8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080" y="3923385"/>
            <a:ext cx="1074380" cy="1342976"/>
          </a:xfrm>
          <a:prstGeom prst="rect">
            <a:avLst/>
          </a:prstGeom>
        </p:spPr>
      </p:pic>
      <p:pic>
        <p:nvPicPr>
          <p:cNvPr id="200" name="Picture 30">
            <a:extLst>
              <a:ext uri="{FF2B5EF4-FFF2-40B4-BE49-F238E27FC236}">
                <a16:creationId xmlns:a16="http://schemas.microsoft.com/office/drawing/2014/main" id="{E808AE09-7949-D122-C830-8FC3E6F98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125" y="1176389"/>
            <a:ext cx="708114" cy="1318558"/>
          </a:xfrm>
          <a:prstGeom prst="rect">
            <a:avLst/>
          </a:prstGeom>
        </p:spPr>
      </p:pic>
      <p:pic>
        <p:nvPicPr>
          <p:cNvPr id="203" name="Picture 33">
            <a:extLst>
              <a:ext uri="{FF2B5EF4-FFF2-40B4-BE49-F238E27FC236}">
                <a16:creationId xmlns:a16="http://schemas.microsoft.com/office/drawing/2014/main" id="{9967A65E-1DC2-1364-DE9A-D6AF09948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373" y="4191980"/>
            <a:ext cx="1404020" cy="1428438"/>
          </a:xfrm>
          <a:prstGeom prst="rect">
            <a:avLst/>
          </a:prstGeom>
        </p:spPr>
      </p:pic>
      <p:pic>
        <p:nvPicPr>
          <p:cNvPr id="209" name="Picture 52">
            <a:extLst>
              <a:ext uri="{FF2B5EF4-FFF2-40B4-BE49-F238E27FC236}">
                <a16:creationId xmlns:a16="http://schemas.microsoft.com/office/drawing/2014/main" id="{CDCEFFC3-7F19-A4F6-8B7C-B3A38DCF7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7353" y="4436157"/>
            <a:ext cx="1733660" cy="1831331"/>
          </a:xfrm>
          <a:prstGeom prst="rect">
            <a:avLst/>
          </a:prstGeom>
        </p:spPr>
      </p:pic>
      <p:pic>
        <p:nvPicPr>
          <p:cNvPr id="217" name="Picture 60">
            <a:extLst>
              <a:ext uri="{FF2B5EF4-FFF2-40B4-BE49-F238E27FC236}">
                <a16:creationId xmlns:a16="http://schemas.microsoft.com/office/drawing/2014/main" id="{59CC9EEC-0AA0-43AD-B13C-0F604EB87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6872" y="4240815"/>
            <a:ext cx="1721451" cy="1501691"/>
          </a:xfrm>
          <a:prstGeom prst="rect">
            <a:avLst/>
          </a:prstGeom>
        </p:spPr>
      </p:pic>
      <p:pic>
        <p:nvPicPr>
          <p:cNvPr id="218" name="Picture 61">
            <a:extLst>
              <a:ext uri="{FF2B5EF4-FFF2-40B4-BE49-F238E27FC236}">
                <a16:creationId xmlns:a16="http://schemas.microsoft.com/office/drawing/2014/main" id="{2286ABB0-157E-8E65-289D-2B25C9261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9645" y="1188598"/>
            <a:ext cx="1062172" cy="1550526"/>
          </a:xfrm>
          <a:prstGeom prst="rect">
            <a:avLst/>
          </a:prstGeom>
        </p:spPr>
      </p:pic>
      <p:pic>
        <p:nvPicPr>
          <p:cNvPr id="222" name="Picture 65">
            <a:extLst>
              <a:ext uri="{FF2B5EF4-FFF2-40B4-BE49-F238E27FC236}">
                <a16:creationId xmlns:a16="http://schemas.microsoft.com/office/drawing/2014/main" id="{30C57DFA-E9C1-BED3-8F5D-A555DB1173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9561" y="1396149"/>
            <a:ext cx="1037754" cy="1428438"/>
          </a:xfrm>
          <a:prstGeom prst="rect">
            <a:avLst/>
          </a:prstGeom>
        </p:spPr>
      </p:pic>
      <p:pic>
        <p:nvPicPr>
          <p:cNvPr id="225" name="Picture 68">
            <a:extLst>
              <a:ext uri="{FF2B5EF4-FFF2-40B4-BE49-F238E27FC236}">
                <a16:creationId xmlns:a16="http://schemas.microsoft.com/office/drawing/2014/main" id="{3B34F363-24AA-3706-CD1F-DCA558C9E0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6872" y="1078718"/>
            <a:ext cx="708114" cy="1318558"/>
          </a:xfrm>
          <a:prstGeom prst="rect">
            <a:avLst/>
          </a:prstGeom>
        </p:spPr>
      </p:pic>
      <p:pic>
        <p:nvPicPr>
          <p:cNvPr id="228" name="Picture 71">
            <a:extLst>
              <a:ext uri="{FF2B5EF4-FFF2-40B4-BE49-F238E27FC236}">
                <a16:creationId xmlns:a16="http://schemas.microsoft.com/office/drawing/2014/main" id="{399D1B6F-CBF0-9ABD-F46F-B8D7544D2A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8120" y="4106518"/>
            <a:ext cx="1404020" cy="1428438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CA7D58B1-C3BC-9F84-C715-407A979CD313}"/>
              </a:ext>
            </a:extLst>
          </p:cNvPr>
          <p:cNvGrpSpPr/>
          <p:nvPr/>
        </p:nvGrpSpPr>
        <p:grpSpPr>
          <a:xfrm>
            <a:off x="3684672" y="600577"/>
            <a:ext cx="2383743" cy="352822"/>
            <a:chOff x="7439359" y="2005300"/>
            <a:chExt cx="3391101" cy="51418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80F13E1-1E0A-48F6-5B0D-DBC55FDB06E5}"/>
                </a:ext>
              </a:extLst>
            </p:cNvPr>
            <p:cNvGrpSpPr/>
            <p:nvPr/>
          </p:nvGrpSpPr>
          <p:grpSpPr>
            <a:xfrm>
              <a:off x="7439359" y="2005300"/>
              <a:ext cx="1638501" cy="504664"/>
              <a:chOff x="3017754" y="4070041"/>
              <a:chExt cx="1638501" cy="504664"/>
            </a:xfrm>
          </p:grpSpPr>
          <p:pic>
            <p:nvPicPr>
              <p:cNvPr id="94" name="Picture 10">
                <a:extLst>
                  <a:ext uri="{FF2B5EF4-FFF2-40B4-BE49-F238E27FC236}">
                    <a16:creationId xmlns:a16="http://schemas.microsoft.com/office/drawing/2014/main" id="{3BF75267-8547-2B5F-EBF1-7BC74D20D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7754" y="4070041"/>
                <a:ext cx="1638501" cy="504664"/>
              </a:xfrm>
              <a:prstGeom prst="rect">
                <a:avLst/>
              </a:prstGeom>
              <a:ln>
                <a:noFill/>
              </a:ln>
              <a:effectLst>
                <a:outerShdw blurRad="37459" dist="77518" dir="270000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95" name="TextBox 12">
                <a:extLst>
                  <a:ext uri="{FF2B5EF4-FFF2-40B4-BE49-F238E27FC236}">
                    <a16:creationId xmlns:a16="http://schemas.microsoft.com/office/drawing/2014/main" id="{7B79DC58-869E-249E-D36C-06B69F964F75}"/>
                  </a:ext>
                </a:extLst>
              </p:cNvPr>
              <p:cNvSpPr txBox="1"/>
              <p:nvPr/>
            </p:nvSpPr>
            <p:spPr>
              <a:xfrm>
                <a:off x="3017754" y="4232111"/>
                <a:ext cx="1638501" cy="180525"/>
              </a:xfrm>
              <a:prstGeom prst="rect">
                <a:avLst/>
              </a:prstGeom>
              <a:ln>
                <a:noFill/>
              </a:ln>
              <a:effectLst>
                <a:outerShdw blurRad="9260" dist="6350" dir="2700000">
                  <a:srgbClr val="000000">
                    <a:alpha val="18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2024</a:t>
                </a:r>
                <a:r>
                  <a:rPr lang="ko-KR" alt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년 </a:t>
                </a:r>
                <a:r>
                  <a:rPr lang="en-US" altLang="ko-KR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3</a:t>
                </a:r>
                <a:r>
                  <a:rPr lang="ko-KR" alt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월</a:t>
                </a:r>
                <a:endParaRPr 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D737FB3-90A8-DFED-5109-4E890EA1D564}"/>
                </a:ext>
              </a:extLst>
            </p:cNvPr>
            <p:cNvGrpSpPr/>
            <p:nvPr/>
          </p:nvGrpSpPr>
          <p:grpSpPr>
            <a:xfrm>
              <a:off x="9191959" y="2014825"/>
              <a:ext cx="1638501" cy="504664"/>
              <a:chOff x="3017754" y="4070041"/>
              <a:chExt cx="1638501" cy="504664"/>
            </a:xfrm>
          </p:grpSpPr>
          <p:pic>
            <p:nvPicPr>
              <p:cNvPr id="92" name="Picture 10">
                <a:extLst>
                  <a:ext uri="{FF2B5EF4-FFF2-40B4-BE49-F238E27FC236}">
                    <a16:creationId xmlns:a16="http://schemas.microsoft.com/office/drawing/2014/main" id="{F4870DD8-2C70-2D79-C68E-4D05DB422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7754" y="4070041"/>
                <a:ext cx="1638501" cy="504664"/>
              </a:xfrm>
              <a:prstGeom prst="rect">
                <a:avLst/>
              </a:prstGeom>
              <a:ln>
                <a:noFill/>
              </a:ln>
              <a:effectLst>
                <a:outerShdw blurRad="37459" dist="77518" dir="270000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93" name="TextBox 12">
                <a:extLst>
                  <a:ext uri="{FF2B5EF4-FFF2-40B4-BE49-F238E27FC236}">
                    <a16:creationId xmlns:a16="http://schemas.microsoft.com/office/drawing/2014/main" id="{5AEDC154-55C4-C93B-FC89-A88C495FB105}"/>
                  </a:ext>
                </a:extLst>
              </p:cNvPr>
              <p:cNvSpPr txBox="1"/>
              <p:nvPr/>
            </p:nvSpPr>
            <p:spPr>
              <a:xfrm>
                <a:off x="3017754" y="4232111"/>
                <a:ext cx="1638501" cy="180525"/>
              </a:xfrm>
              <a:prstGeom prst="rect">
                <a:avLst/>
              </a:prstGeom>
              <a:ln>
                <a:noFill/>
              </a:ln>
              <a:effectLst>
                <a:outerShdw blurRad="9260" dist="6350" dir="2700000">
                  <a:srgbClr val="000000">
                    <a:alpha val="18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200" b="0" i="0" u="none" strike="noStrike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서울특별시</a:t>
                </a:r>
                <a:endParaRPr 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6F11BE9-506C-0B98-B5D3-4C792BBBED73}"/>
              </a:ext>
            </a:extLst>
          </p:cNvPr>
          <p:cNvGrpSpPr/>
          <p:nvPr/>
        </p:nvGrpSpPr>
        <p:grpSpPr>
          <a:xfrm>
            <a:off x="4621612" y="696877"/>
            <a:ext cx="145069" cy="134527"/>
            <a:chOff x="2321318" y="1647823"/>
            <a:chExt cx="206375" cy="196055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315A68F8-7266-19AB-00E0-F93E63D102A4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>
              <a:extLst>
                <a:ext uri="{FF2B5EF4-FFF2-40B4-BE49-F238E27FC236}">
                  <a16:creationId xmlns:a16="http://schemas.microsoft.com/office/drawing/2014/main" id="{E91843F2-C193-9DCE-DB37-5B145F8CDD35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E94E5BF-2120-A7C1-DA98-08991353E666}"/>
              </a:ext>
            </a:extLst>
          </p:cNvPr>
          <p:cNvGrpSpPr/>
          <p:nvPr/>
        </p:nvGrpSpPr>
        <p:grpSpPr>
          <a:xfrm>
            <a:off x="5857491" y="695606"/>
            <a:ext cx="145069" cy="134527"/>
            <a:chOff x="2321318" y="1647823"/>
            <a:chExt cx="206375" cy="196055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63ADBD5B-EB32-437D-1D66-EEA0B96C3205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15459A76-C1AD-6123-2FC9-D95C6D03E6F9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Picture 8">
            <a:extLst>
              <a:ext uri="{FF2B5EF4-FFF2-40B4-BE49-F238E27FC236}">
                <a16:creationId xmlns:a16="http://schemas.microsoft.com/office/drawing/2014/main" id="{F76D8FF8-3D45-7AE6-39A2-2A799C4BC7B6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20559" y="353059"/>
            <a:ext cx="7144512" cy="621606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1D867E-CDE6-A81D-2438-E4071388C5AF}"/>
              </a:ext>
            </a:extLst>
          </p:cNvPr>
          <p:cNvGrpSpPr/>
          <p:nvPr/>
        </p:nvGrpSpPr>
        <p:grpSpPr>
          <a:xfrm>
            <a:off x="11068335" y="286399"/>
            <a:ext cx="2826672" cy="518681"/>
            <a:chOff x="11350992" y="1098192"/>
            <a:chExt cx="2826672" cy="518681"/>
          </a:xfrm>
        </p:grpSpPr>
        <p:pic>
          <p:nvPicPr>
            <p:cNvPr id="125" name="Picture 46">
              <a:extLst>
                <a:ext uri="{FF2B5EF4-FFF2-40B4-BE49-F238E27FC236}">
                  <a16:creationId xmlns:a16="http://schemas.microsoft.com/office/drawing/2014/main" id="{185E1F28-9483-0920-5684-C54FF0462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AA6514F-960E-DC73-C5AF-4DEA30353EAB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송파구 핫플레이스 관련 정보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D47B531-92B8-D9F0-CBF9-560FDADBC11D}"/>
              </a:ext>
            </a:extLst>
          </p:cNvPr>
          <p:cNvSpPr txBox="1"/>
          <p:nvPr/>
        </p:nvSpPr>
        <p:spPr>
          <a:xfrm>
            <a:off x="16184336" y="1120179"/>
            <a:ext cx="69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1.3%</a:t>
            </a:r>
            <a:endParaRPr lang="ko-KR" altLang="en-US" sz="12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6E013D43-1FEB-0E87-BEC0-68225095C27F}"/>
              </a:ext>
            </a:extLst>
          </p:cNvPr>
          <p:cNvGrpSpPr/>
          <p:nvPr/>
        </p:nvGrpSpPr>
        <p:grpSpPr>
          <a:xfrm>
            <a:off x="11096068" y="886776"/>
            <a:ext cx="6924830" cy="2800329"/>
            <a:chOff x="11096068" y="1066800"/>
            <a:chExt cx="6924830" cy="2932020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B284E88-E8A0-A7F9-CBD8-91113B1453BF}"/>
                </a:ext>
              </a:extLst>
            </p:cNvPr>
            <p:cNvGrpSpPr/>
            <p:nvPr/>
          </p:nvGrpSpPr>
          <p:grpSpPr>
            <a:xfrm>
              <a:off x="11096068" y="1066800"/>
              <a:ext cx="3332139" cy="2932020"/>
              <a:chOff x="11096068" y="1066800"/>
              <a:chExt cx="3332139" cy="2480292"/>
            </a:xfrm>
          </p:grpSpPr>
          <p:pic>
            <p:nvPicPr>
              <p:cNvPr id="124" name="Picture 8">
                <a:extLst>
                  <a:ext uri="{FF2B5EF4-FFF2-40B4-BE49-F238E27FC236}">
                    <a16:creationId xmlns:a16="http://schemas.microsoft.com/office/drawing/2014/main" id="{EAEBFEF7-36AE-E599-D98E-2D51D8196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prstClr val="black"/>
                  <a:srgbClr val="BFBFBF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1096069" y="1074057"/>
                <a:ext cx="3332138" cy="2473035"/>
              </a:xfrm>
              <a:prstGeom prst="rect">
                <a:avLst/>
              </a:prstGeom>
              <a:effectLst>
                <a:outerShdw blurRad="423896" dist="134660" dir="2700000">
                  <a:srgbClr val="000000">
                    <a:alpha val="18000"/>
                  </a:srgbClr>
                </a:outerShdw>
              </a:effec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4BBD91A-9E34-A059-45B1-76E78EEC73E6}"/>
                  </a:ext>
                </a:extLst>
              </p:cNvPr>
              <p:cNvSpPr txBox="1"/>
              <p:nvPr/>
            </p:nvSpPr>
            <p:spPr>
              <a:xfrm>
                <a:off x="11268734" y="3081933"/>
                <a:ext cx="3115946" cy="38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송파구의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주말 공휴일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2030 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여성 방문 비율은</a:t>
                </a:r>
                <a:endParaRPr lang="en-US" altLang="ko-KR" sz="11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0.428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서울특별시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11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위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전체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25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구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</p:txBody>
          </p:sp>
          <p:graphicFrame>
            <p:nvGraphicFramePr>
              <p:cNvPr id="111" name="차트 110">
                <a:extLst>
                  <a:ext uri="{FF2B5EF4-FFF2-40B4-BE49-F238E27FC236}">
                    <a16:creationId xmlns:a16="http://schemas.microsoft.com/office/drawing/2014/main" id="{3BF65E3E-6F45-E236-60FF-00943D305AF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99531901"/>
                  </p:ext>
                </p:extLst>
              </p:nvPr>
            </p:nvGraphicFramePr>
            <p:xfrm>
              <a:off x="11096068" y="1066800"/>
              <a:ext cx="3332138" cy="206519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B347F5D7-6E91-5B7F-F626-8CAE625A7DFA}"/>
                </a:ext>
              </a:extLst>
            </p:cNvPr>
            <p:cNvGrpSpPr/>
            <p:nvPr/>
          </p:nvGrpSpPr>
          <p:grpSpPr>
            <a:xfrm>
              <a:off x="14688760" y="1081314"/>
              <a:ext cx="3332138" cy="2917506"/>
              <a:chOff x="14688760" y="1081314"/>
              <a:chExt cx="3332138" cy="2459871"/>
            </a:xfrm>
          </p:grpSpPr>
          <p:pic>
            <p:nvPicPr>
              <p:cNvPr id="86" name="Picture 8">
                <a:extLst>
                  <a:ext uri="{FF2B5EF4-FFF2-40B4-BE49-F238E27FC236}">
                    <a16:creationId xmlns:a16="http://schemas.microsoft.com/office/drawing/2014/main" id="{9A7B6C35-A53A-D202-9BF1-89ABAE8B1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prstClr val="black"/>
                  <a:srgbClr val="BFBFBF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4688760" y="1081314"/>
                <a:ext cx="3332138" cy="2459871"/>
              </a:xfrm>
              <a:prstGeom prst="rect">
                <a:avLst/>
              </a:prstGeom>
              <a:effectLst>
                <a:outerShdw blurRad="423896" dist="134660" dir="2700000">
                  <a:srgbClr val="000000">
                    <a:alpha val="18000"/>
                  </a:srgbClr>
                </a:outerShdw>
              </a:effectLst>
            </p:spPr>
          </p:pic>
          <p:graphicFrame>
            <p:nvGraphicFramePr>
              <p:cNvPr id="120" name="차트 119">
                <a:extLst>
                  <a:ext uri="{FF2B5EF4-FFF2-40B4-BE49-F238E27FC236}">
                    <a16:creationId xmlns:a16="http://schemas.microsoft.com/office/drawing/2014/main" id="{02847F6C-F6C3-BB2D-200A-EA2EBFA438F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811107"/>
                  </p:ext>
                </p:extLst>
              </p:nvPr>
            </p:nvGraphicFramePr>
            <p:xfrm>
              <a:off x="15170719" y="1146192"/>
              <a:ext cx="2368219" cy="19125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CD7C06-5B89-1BAB-0AA7-CEEB7097F308}"/>
                  </a:ext>
                </a:extLst>
              </p:cNvPr>
              <p:cNvSpPr txBox="1"/>
              <p:nvPr/>
            </p:nvSpPr>
            <p:spPr>
              <a:xfrm>
                <a:off x="14688760" y="3074439"/>
                <a:ext cx="3332138" cy="380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송파구의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2021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년 지역총생산은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6,347,562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</a:t>
                </a:r>
                <a:endParaRPr lang="en-US" altLang="ko-KR" sz="11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서울시 전체의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6.7%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를 차지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단위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: 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백만원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lang="ko-KR" altLang="en-US" sz="11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pic>
        <p:nvPicPr>
          <p:cNvPr id="170" name="Picture 8">
            <a:extLst>
              <a:ext uri="{FF2B5EF4-FFF2-40B4-BE49-F238E27FC236}">
                <a16:creationId xmlns:a16="http://schemas.microsoft.com/office/drawing/2014/main" id="{2A39528D-FE68-53D5-3C19-65A2765AF9A9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073393" y="3776985"/>
            <a:ext cx="3332138" cy="2792136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AE01AD1-6C8F-5D33-7CF2-B8175AAAE525}"/>
              </a:ext>
            </a:extLst>
          </p:cNvPr>
          <p:cNvSpPr txBox="1"/>
          <p:nvPr/>
        </p:nvSpPr>
        <p:spPr>
          <a:xfrm>
            <a:off x="11246058" y="6043942"/>
            <a:ext cx="3115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25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지역 </a:t>
            </a:r>
            <a:r>
              <a:rPr lang="ko-KR" altLang="en-US" sz="11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평당가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5,999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만원으로</a:t>
            </a:r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서울특별시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14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25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pic>
        <p:nvPicPr>
          <p:cNvPr id="167" name="Picture 8">
            <a:extLst>
              <a:ext uri="{FF2B5EF4-FFF2-40B4-BE49-F238E27FC236}">
                <a16:creationId xmlns:a16="http://schemas.microsoft.com/office/drawing/2014/main" id="{C631124F-5035-C829-A977-9F232CDE982A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666084" y="3782653"/>
            <a:ext cx="3332138" cy="2786467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FDC9055F-ED18-587A-1BD1-F66804EC66B5}"/>
              </a:ext>
            </a:extLst>
          </p:cNvPr>
          <p:cNvSpPr txBox="1"/>
          <p:nvPr/>
        </p:nvSpPr>
        <p:spPr>
          <a:xfrm>
            <a:off x="14666084" y="6040404"/>
            <a:ext cx="33321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송파구를 지나가 는 지하철 노선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</a:p>
          <a:p>
            <a:pPr algn="ctr"/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(2, 3, 5, 8, 9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호선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수인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분당선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07A71CC2-FC00-2141-C78B-3B275C6483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81932" y="4157399"/>
            <a:ext cx="2315493" cy="1577430"/>
          </a:xfrm>
          <a:prstGeom prst="rect">
            <a:avLst/>
          </a:prstGeom>
        </p:spPr>
      </p:pic>
      <p:pic>
        <p:nvPicPr>
          <p:cNvPr id="1036" name="그림 1035">
            <a:extLst>
              <a:ext uri="{FF2B5EF4-FFF2-40B4-BE49-F238E27FC236}">
                <a16:creationId xmlns:a16="http://schemas.microsoft.com/office/drawing/2014/main" id="{7A19730C-70BF-9FF4-CC80-1BA79B95774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10181" r="13205" b="29914"/>
          <a:stretch>
            <a:fillRect/>
          </a:stretch>
        </p:blipFill>
        <p:spPr>
          <a:xfrm>
            <a:off x="11525120" y="4175713"/>
            <a:ext cx="2539495" cy="1745868"/>
          </a:xfrm>
          <a:prstGeom prst="rect">
            <a:avLst/>
          </a:prstGeom>
        </p:spPr>
      </p:pic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EFBB3220-6DB6-7A9E-C054-DA060D99795D}"/>
              </a:ext>
            </a:extLst>
          </p:cNvPr>
          <p:cNvGrpSpPr/>
          <p:nvPr/>
        </p:nvGrpSpPr>
        <p:grpSpPr>
          <a:xfrm>
            <a:off x="11037285" y="6668069"/>
            <a:ext cx="2826672" cy="518681"/>
            <a:chOff x="11350992" y="1098192"/>
            <a:chExt cx="2826672" cy="518681"/>
          </a:xfrm>
        </p:grpSpPr>
        <p:pic>
          <p:nvPicPr>
            <p:cNvPr id="1063" name="Picture 46">
              <a:extLst>
                <a:ext uri="{FF2B5EF4-FFF2-40B4-BE49-F238E27FC236}">
                  <a16:creationId xmlns:a16="http://schemas.microsoft.com/office/drawing/2014/main" id="{D400F941-6D18-2F1A-09A8-ED4BA3F4B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20AFBDB3-0E74-F078-E438-CF5541034075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잠실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4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 핫플 관련 정보</a:t>
              </a:r>
            </a:p>
          </p:txBody>
        </p:sp>
      </p:grpSp>
      <p:sp>
        <p:nvSpPr>
          <p:cNvPr id="1053" name="TextBox 1052">
            <a:extLst>
              <a:ext uri="{FF2B5EF4-FFF2-40B4-BE49-F238E27FC236}">
                <a16:creationId xmlns:a16="http://schemas.microsoft.com/office/drawing/2014/main" id="{8DEE3B22-C806-0996-834C-824BE4D6B880}"/>
              </a:ext>
            </a:extLst>
          </p:cNvPr>
          <p:cNvSpPr txBox="1"/>
          <p:nvPr/>
        </p:nvSpPr>
        <p:spPr>
          <a:xfrm>
            <a:off x="16153286" y="7469193"/>
            <a:ext cx="69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1.3%</a:t>
            </a:r>
            <a:endParaRPr lang="ko-KR" altLang="en-US" sz="12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054" name="그룹 1053">
            <a:extLst>
              <a:ext uri="{FF2B5EF4-FFF2-40B4-BE49-F238E27FC236}">
                <a16:creationId xmlns:a16="http://schemas.microsoft.com/office/drawing/2014/main" id="{0F65C3F4-BBF5-E986-52A8-D2D1910E642B}"/>
              </a:ext>
            </a:extLst>
          </p:cNvPr>
          <p:cNvGrpSpPr/>
          <p:nvPr/>
        </p:nvGrpSpPr>
        <p:grpSpPr>
          <a:xfrm>
            <a:off x="11065018" y="7235790"/>
            <a:ext cx="6924830" cy="2800330"/>
            <a:chOff x="11096068" y="1066800"/>
            <a:chExt cx="6924830" cy="2932021"/>
          </a:xfrm>
        </p:grpSpPr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EFB8208B-BB82-4FB7-DD3D-D0A08F2B86A0}"/>
                </a:ext>
              </a:extLst>
            </p:cNvPr>
            <p:cNvGrpSpPr/>
            <p:nvPr/>
          </p:nvGrpSpPr>
          <p:grpSpPr>
            <a:xfrm>
              <a:off x="11096068" y="1066800"/>
              <a:ext cx="3332139" cy="2932020"/>
              <a:chOff x="11096068" y="1066800"/>
              <a:chExt cx="3332139" cy="2480292"/>
            </a:xfrm>
          </p:grpSpPr>
          <p:pic>
            <p:nvPicPr>
              <p:cNvPr id="1060" name="Picture 8">
                <a:extLst>
                  <a:ext uri="{FF2B5EF4-FFF2-40B4-BE49-F238E27FC236}">
                    <a16:creationId xmlns:a16="http://schemas.microsoft.com/office/drawing/2014/main" id="{34196497-C3B5-ECE3-B9C6-4B5D4BE0B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prstClr val="black"/>
                  <a:srgbClr val="BFBFBF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1096069" y="1074057"/>
                <a:ext cx="3332138" cy="2473035"/>
              </a:xfrm>
              <a:prstGeom prst="rect">
                <a:avLst/>
              </a:prstGeom>
              <a:effectLst>
                <a:outerShdw blurRad="423896" dist="134660" dir="2700000">
                  <a:srgbClr val="000000">
                    <a:alpha val="18000"/>
                  </a:srgbClr>
                </a:outerShdw>
              </a:effectLst>
            </p:spPr>
          </p:pic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D20FB61-2721-1CC9-34CA-9DFDC4996B0C}"/>
                  </a:ext>
                </a:extLst>
              </p:cNvPr>
              <p:cNvSpPr txBox="1"/>
              <p:nvPr/>
            </p:nvSpPr>
            <p:spPr>
              <a:xfrm>
                <a:off x="11268734" y="3081933"/>
                <a:ext cx="3115946" cy="38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송파구의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주말 공휴일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2030 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여성 방문 비율은</a:t>
                </a:r>
                <a:endParaRPr lang="en-US" altLang="ko-KR" sz="11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0.845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송파구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위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/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전체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27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 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행정동</a:t>
                </a:r>
                <a:r>
                  <a:rPr lang="en-US" altLang="ko-KR" sz="11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</p:txBody>
          </p:sp>
          <p:graphicFrame>
            <p:nvGraphicFramePr>
              <p:cNvPr id="1062" name="차트 1061">
                <a:extLst>
                  <a:ext uri="{FF2B5EF4-FFF2-40B4-BE49-F238E27FC236}">
                    <a16:creationId xmlns:a16="http://schemas.microsoft.com/office/drawing/2014/main" id="{685BDE6A-5CE1-382C-2C04-1553A82CC7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5966844"/>
                  </p:ext>
                </p:extLst>
              </p:nvPr>
            </p:nvGraphicFramePr>
            <p:xfrm>
              <a:off x="11096068" y="1066800"/>
              <a:ext cx="3332138" cy="206519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2"/>
              </a:graphicData>
            </a:graphic>
          </p:graphicFrame>
        </p:grpSp>
        <p:pic>
          <p:nvPicPr>
            <p:cNvPr id="1057" name="Picture 8">
              <a:extLst>
                <a:ext uri="{FF2B5EF4-FFF2-40B4-BE49-F238E27FC236}">
                  <a16:creationId xmlns:a16="http://schemas.microsoft.com/office/drawing/2014/main" id="{2E81F5A8-795E-5865-CF34-8651E5B7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rgbClr val="BFBFB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4688760" y="1081314"/>
              <a:ext cx="3332138" cy="2917507"/>
            </a:xfrm>
            <a:prstGeom prst="rect">
              <a:avLst/>
            </a:prstGeom>
            <a:effectLst>
              <a:outerShdw blurRad="423896" dist="134660" dir="2700000">
                <a:srgbClr val="000000">
                  <a:alpha val="18000"/>
                </a:srgbClr>
              </a:outerShdw>
            </a:effectLst>
          </p:spPr>
        </p:pic>
      </p:grpSp>
      <p:pic>
        <p:nvPicPr>
          <p:cNvPr id="1068" name="Picture 8">
            <a:extLst>
              <a:ext uri="{FF2B5EF4-FFF2-40B4-BE49-F238E27FC236}">
                <a16:creationId xmlns:a16="http://schemas.microsoft.com/office/drawing/2014/main" id="{3F4DAFA1-E5CD-2C87-E8CB-3ABC982CF1A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46578" y="7288746"/>
            <a:ext cx="7097173" cy="2712503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graphicFrame>
        <p:nvGraphicFramePr>
          <p:cNvPr id="1067" name="차트 1066">
            <a:extLst>
              <a:ext uri="{FF2B5EF4-FFF2-40B4-BE49-F238E27FC236}">
                <a16:creationId xmlns:a16="http://schemas.microsoft.com/office/drawing/2014/main" id="{0D1AB1C3-7980-00C9-092C-A4363E1EA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094908"/>
              </p:ext>
            </p:extLst>
          </p:nvPr>
        </p:nvGraphicFramePr>
        <p:xfrm>
          <a:off x="3689992" y="7288747"/>
          <a:ext cx="6934465" cy="3322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grpSp>
        <p:nvGrpSpPr>
          <p:cNvPr id="1069" name="그룹 1068">
            <a:extLst>
              <a:ext uri="{FF2B5EF4-FFF2-40B4-BE49-F238E27FC236}">
                <a16:creationId xmlns:a16="http://schemas.microsoft.com/office/drawing/2014/main" id="{1DE8B886-364A-29C7-285C-71F8A8BBEA17}"/>
              </a:ext>
            </a:extLst>
          </p:cNvPr>
          <p:cNvGrpSpPr/>
          <p:nvPr/>
        </p:nvGrpSpPr>
        <p:grpSpPr>
          <a:xfrm>
            <a:off x="3606299" y="6706169"/>
            <a:ext cx="2826672" cy="518681"/>
            <a:chOff x="11350992" y="1098192"/>
            <a:chExt cx="2826672" cy="518681"/>
          </a:xfrm>
        </p:grpSpPr>
        <p:pic>
          <p:nvPicPr>
            <p:cNvPr id="1070" name="Picture 46">
              <a:extLst>
                <a:ext uri="{FF2B5EF4-FFF2-40B4-BE49-F238E27FC236}">
                  <a16:creationId xmlns:a16="http://schemas.microsoft.com/office/drawing/2014/main" id="{FB638858-C2D5-0004-760D-B1FA484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593904B7-5F4C-6163-200B-207FB8EF839F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송파구 핫플 지수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*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TOP 10 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</a:t>
              </a:r>
            </a:p>
          </p:txBody>
        </p:sp>
      </p:grpSp>
      <p:sp>
        <p:nvSpPr>
          <p:cNvPr id="1073" name="TextBox 1072">
            <a:extLst>
              <a:ext uri="{FF2B5EF4-FFF2-40B4-BE49-F238E27FC236}">
                <a16:creationId xmlns:a16="http://schemas.microsoft.com/office/drawing/2014/main" id="{09ED6DF2-38E5-854F-C934-3C0A1B73C077}"/>
              </a:ext>
            </a:extLst>
          </p:cNvPr>
          <p:cNvSpPr txBox="1"/>
          <p:nvPr/>
        </p:nvSpPr>
        <p:spPr>
          <a:xfrm>
            <a:off x="6352773" y="6931501"/>
            <a:ext cx="29726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주말 공휴일 전체 방문자 중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2030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여성 방문 비율</a:t>
            </a:r>
            <a:endParaRPr lang="ko-KR" altLang="en-US" sz="110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3A4AA2D-ED45-0EA6-4B6F-3B303340873A}"/>
              </a:ext>
            </a:extLst>
          </p:cNvPr>
          <p:cNvSpPr txBox="1"/>
          <p:nvPr/>
        </p:nvSpPr>
        <p:spPr>
          <a:xfrm>
            <a:off x="0" y="52314"/>
            <a:ext cx="2053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/>
              <a:t>◁ 메인 페이지로 이동</a:t>
            </a:r>
          </a:p>
        </p:txBody>
      </p:sp>
      <p:pic>
        <p:nvPicPr>
          <p:cNvPr id="1080" name="Picture 26">
            <a:extLst>
              <a:ext uri="{FF2B5EF4-FFF2-40B4-BE49-F238E27FC236}">
                <a16:creationId xmlns:a16="http://schemas.microsoft.com/office/drawing/2014/main" id="{BDD5A76D-4DF8-4994-8D73-10283B7FC7AE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t="21433"/>
          <a:stretch>
            <a:fillRect/>
          </a:stretch>
        </p:blipFill>
        <p:spPr>
          <a:xfrm>
            <a:off x="3913580" y="356725"/>
            <a:ext cx="2502819" cy="714579"/>
          </a:xfrm>
          <a:prstGeom prst="rect">
            <a:avLst/>
          </a:prstGeom>
          <a:ln>
            <a:noFill/>
          </a:ln>
          <a:effectLst>
            <a:outerShdw blurRad="179401" dist="55685" dir="2700000">
              <a:srgbClr val="000000">
                <a:alpha val="18000"/>
              </a:srgbClr>
            </a:outerShdw>
          </a:effectLst>
        </p:spPr>
      </p:pic>
      <p:sp>
        <p:nvSpPr>
          <p:cNvPr id="1081" name="TextBox 1080">
            <a:extLst>
              <a:ext uri="{FF2B5EF4-FFF2-40B4-BE49-F238E27FC236}">
                <a16:creationId xmlns:a16="http://schemas.microsoft.com/office/drawing/2014/main" id="{6CAB79BC-4C33-C3C7-3BB2-10B2E84E2786}"/>
              </a:ext>
            </a:extLst>
          </p:cNvPr>
          <p:cNvSpPr txBox="1"/>
          <p:nvPr/>
        </p:nvSpPr>
        <p:spPr>
          <a:xfrm>
            <a:off x="3309266" y="371017"/>
            <a:ext cx="375295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지역 </a:t>
            </a:r>
            <a:r>
              <a:rPr lang="ko-KR" altLang="en-US" sz="14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선택하기</a:t>
            </a:r>
          </a:p>
        </p:txBody>
      </p:sp>
      <p:grpSp>
        <p:nvGrpSpPr>
          <p:cNvPr id="2051" name="그룹 2050">
            <a:extLst>
              <a:ext uri="{FF2B5EF4-FFF2-40B4-BE49-F238E27FC236}">
                <a16:creationId xmlns:a16="http://schemas.microsoft.com/office/drawing/2014/main" id="{37BF8CDC-6E43-61C1-7E31-92F08B230682}"/>
              </a:ext>
            </a:extLst>
          </p:cNvPr>
          <p:cNvGrpSpPr/>
          <p:nvPr/>
        </p:nvGrpSpPr>
        <p:grpSpPr>
          <a:xfrm>
            <a:off x="5563215" y="739626"/>
            <a:ext cx="145069" cy="134527"/>
            <a:chOff x="2321318" y="1647823"/>
            <a:chExt cx="206375" cy="196055"/>
          </a:xfrm>
        </p:grpSpPr>
        <p:sp>
          <p:nvSpPr>
            <p:cNvPr id="2052" name="타원 2051">
              <a:extLst>
                <a:ext uri="{FF2B5EF4-FFF2-40B4-BE49-F238E27FC236}">
                  <a16:creationId xmlns:a16="http://schemas.microsoft.com/office/drawing/2014/main" id="{B03026BC-4541-E759-C7C3-0DD0796787EF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3" name="이등변 삼각형 2052">
              <a:extLst>
                <a:ext uri="{FF2B5EF4-FFF2-40B4-BE49-F238E27FC236}">
                  <a16:creationId xmlns:a16="http://schemas.microsoft.com/office/drawing/2014/main" id="{DB2676D7-13AC-0E67-6BF8-AB9B38FF8D70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3" name="타원 2062">
            <a:extLst>
              <a:ext uri="{FF2B5EF4-FFF2-40B4-BE49-F238E27FC236}">
                <a16:creationId xmlns:a16="http://schemas.microsoft.com/office/drawing/2014/main" id="{C5CD70A5-F69E-296A-36D0-AFE22EEE0BD7}"/>
              </a:ext>
            </a:extLst>
          </p:cNvPr>
          <p:cNvSpPr/>
          <p:nvPr/>
        </p:nvSpPr>
        <p:spPr>
          <a:xfrm>
            <a:off x="4959017" y="758137"/>
            <a:ext cx="131142" cy="13452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4" name="이등변 삼각형 2063">
            <a:extLst>
              <a:ext uri="{FF2B5EF4-FFF2-40B4-BE49-F238E27FC236}">
                <a16:creationId xmlns:a16="http://schemas.microsoft.com/office/drawing/2014/main" id="{2B7DFF75-52C8-336D-661F-0D626CBDA46F}"/>
              </a:ext>
            </a:extLst>
          </p:cNvPr>
          <p:cNvSpPr/>
          <p:nvPr/>
        </p:nvSpPr>
        <p:spPr>
          <a:xfrm rot="10800000">
            <a:off x="4992807" y="803659"/>
            <a:ext cx="65857" cy="6020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FFCD46-9E1A-0008-E200-E332CCE9FDBE}"/>
              </a:ext>
            </a:extLst>
          </p:cNvPr>
          <p:cNvSpPr/>
          <p:nvPr/>
        </p:nvSpPr>
        <p:spPr>
          <a:xfrm>
            <a:off x="225140" y="313738"/>
            <a:ext cx="3200400" cy="40405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E81D7-C3F4-5F21-904D-FB50BEF6C87B}"/>
              </a:ext>
            </a:extLst>
          </p:cNvPr>
          <p:cNvSpPr txBox="1"/>
          <p:nvPr/>
        </p:nvSpPr>
        <p:spPr>
          <a:xfrm>
            <a:off x="225140" y="2293639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탐색</a:t>
            </a:r>
            <a:endParaRPr lang="ko-KR" altLang="en-US" sz="4400" b="1" i="0" strike="noStrike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35DB2-F0CA-D60F-34AF-C65AA46A3936}"/>
              </a:ext>
            </a:extLst>
          </p:cNvPr>
          <p:cNvSpPr txBox="1"/>
          <p:nvPr/>
        </p:nvSpPr>
        <p:spPr>
          <a:xfrm>
            <a:off x="225140" y="29399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수도권에 위치한 핫플레이스 지역을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기준으로 살펴봅니다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      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1)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상단에서 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 선택하기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2)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세부 정보 알고 싶은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지도에서 클릭하기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547D0B34-D023-FB8B-01B7-3319784371A5}"/>
              </a:ext>
            </a:extLst>
          </p:cNvPr>
          <p:cNvSpPr/>
          <p:nvPr/>
        </p:nvSpPr>
        <p:spPr>
          <a:xfrm>
            <a:off x="277723" y="5172239"/>
            <a:ext cx="3073878" cy="1390252"/>
          </a:xfrm>
          <a:prstGeom prst="homePlate">
            <a:avLst>
              <a:gd name="adj" fmla="val 22266"/>
            </a:avLst>
          </a:prstGeom>
          <a:solidFill>
            <a:srgbClr val="F6C2A8"/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수도권 </a:t>
            </a:r>
            <a:r>
              <a:rPr lang="ko-KR" altLang="en-US" sz="2400" u="sng">
                <a:solidFill>
                  <a:schemeClr val="accent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</a:t>
            </a:r>
            <a:r>
              <a:rPr lang="ko-KR" altLang="en-US" sz="2400" b="1" u="sng">
                <a:solidFill>
                  <a:schemeClr val="accent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지표 </a:t>
            </a:r>
            <a:endParaRPr lang="en-US" altLang="ko-KR" sz="2400" b="1" u="sng">
              <a:solidFill>
                <a:schemeClr val="accent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분포 한눈에 보기</a:t>
            </a:r>
            <a:r>
              <a:rPr lang="en-US" altLang="ko-KR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5E2EB4D4-104F-23C1-9BB4-F02C7EC15018}"/>
              </a:ext>
            </a:extLst>
          </p:cNvPr>
          <p:cNvSpPr/>
          <p:nvPr/>
        </p:nvSpPr>
        <p:spPr>
          <a:xfrm>
            <a:off x="265514" y="6725692"/>
            <a:ext cx="3073878" cy="1390252"/>
          </a:xfrm>
          <a:prstGeom prst="homePlate">
            <a:avLst>
              <a:gd name="adj" fmla="val 22266"/>
            </a:avLst>
          </a:prstGeom>
          <a:solidFill>
            <a:srgbClr val="FF66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행정구역 별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u="sng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핫플레이스 세부 정보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D545FAAC-D5D2-1263-C2BB-79467134C2A3}"/>
              </a:ext>
            </a:extLst>
          </p:cNvPr>
          <p:cNvSpPr/>
          <p:nvPr/>
        </p:nvSpPr>
        <p:spPr>
          <a:xfrm>
            <a:off x="275039" y="8265330"/>
            <a:ext cx="3073878" cy="1390252"/>
          </a:xfrm>
          <a:prstGeom prst="homePlate">
            <a:avLst>
              <a:gd name="adj" fmla="val 22266"/>
            </a:avLst>
          </a:prstGeom>
          <a:solidFill>
            <a:srgbClr val="F6C2A8"/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지역</a:t>
            </a:r>
            <a:endParaRPr lang="en-US" altLang="ko-KR" sz="2400" u="sng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accent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인구 유출 특성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4984C1-6AE8-609B-6ED6-23DC91CD0A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5798" y="458582"/>
            <a:ext cx="1919083" cy="19190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CC9BFC-D028-C300-FB04-DF1F9AAC0919}"/>
              </a:ext>
            </a:extLst>
          </p:cNvPr>
          <p:cNvSpPr txBox="1"/>
          <p:nvPr/>
        </p:nvSpPr>
        <p:spPr>
          <a:xfrm>
            <a:off x="161662" y="4691002"/>
            <a:ext cx="31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↓ 궁금한 대시보드 클릭 ↓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6CE1CC51-2431-CF42-4CD1-BB2126362D18}"/>
              </a:ext>
            </a:extLst>
          </p:cNvPr>
          <p:cNvGrpSpPr>
            <a:grpSpLocks noChangeAspect="1"/>
          </p:cNvGrpSpPr>
          <p:nvPr/>
        </p:nvGrpSpPr>
        <p:grpSpPr>
          <a:xfrm>
            <a:off x="4760258" y="1262628"/>
            <a:ext cx="5091749" cy="5022072"/>
            <a:chOff x="6565900" y="1828800"/>
            <a:chExt cx="12065000" cy="11899900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B6C4ECC-2988-393B-943C-6AA6C4FF5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919200" y="9664700"/>
              <a:ext cx="3924300" cy="3898900"/>
            </a:xfrm>
            <a:prstGeom prst="rect">
              <a:avLst/>
            </a:prstGeom>
          </p:spPr>
        </p:pic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12449087-F930-B18C-1CE3-89B9D63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633200" y="9779000"/>
              <a:ext cx="2298700" cy="3949700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F29091B2-54C5-0A3E-CFFA-4EDF093E3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839200" y="4394200"/>
              <a:ext cx="2209800" cy="3098800"/>
            </a:xfrm>
            <a:prstGeom prst="rect">
              <a:avLst/>
            </a:prstGeom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406AA41A-D0EA-3C8F-8641-D4DEA4823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578600" y="4584700"/>
              <a:ext cx="3048000" cy="2298700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B2CF92F1-8305-A2FF-BC2C-92212ACC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918700" y="2628900"/>
              <a:ext cx="3314700" cy="2159000"/>
            </a:xfrm>
            <a:prstGeom prst="rect">
              <a:avLst/>
            </a:prstGeom>
          </p:spPr>
        </p:pic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0B6F4F1F-4027-5774-80AA-BCF0F787D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2242800" y="4229100"/>
              <a:ext cx="3924300" cy="3200400"/>
            </a:xfrm>
            <a:prstGeom prst="rect">
              <a:avLst/>
            </a:prstGeom>
          </p:spPr>
        </p:pic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74A5C652-F890-DF32-333D-EE8293D5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3589000" y="6743700"/>
              <a:ext cx="2476500" cy="2425700"/>
            </a:xfrm>
            <a:prstGeom prst="rect">
              <a:avLst/>
            </a:prstGeom>
          </p:spPr>
        </p:pic>
        <p:pic>
          <p:nvPicPr>
            <p:cNvPr id="29" name="Picture 9">
              <a:extLst>
                <a:ext uri="{FF2B5EF4-FFF2-40B4-BE49-F238E27FC236}">
                  <a16:creationId xmlns:a16="http://schemas.microsoft.com/office/drawing/2014/main" id="{227B0FE0-D648-1517-28A6-F6FA8F019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391400" y="6731000"/>
              <a:ext cx="2006600" cy="1739900"/>
            </a:xfrm>
            <a:prstGeom prst="rect">
              <a:avLst/>
            </a:prstGeom>
          </p:spPr>
        </p:pic>
        <p:pic>
          <p:nvPicPr>
            <p:cNvPr id="30" name="Picture 10">
              <a:extLst>
                <a:ext uri="{FF2B5EF4-FFF2-40B4-BE49-F238E27FC236}">
                  <a16:creationId xmlns:a16="http://schemas.microsoft.com/office/drawing/2014/main" id="{C9FE5A21-4C49-17A0-7536-663549788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1455400" y="5842000"/>
              <a:ext cx="1714500" cy="1447800"/>
            </a:xfrm>
            <a:prstGeom prst="rect">
              <a:avLst/>
            </a:prstGeom>
          </p:spPr>
        </p:pic>
        <p:pic>
          <p:nvPicPr>
            <p:cNvPr id="32" name="Picture 11">
              <a:extLst>
                <a:ext uri="{FF2B5EF4-FFF2-40B4-BE49-F238E27FC236}">
                  <a16:creationId xmlns:a16="http://schemas.microsoft.com/office/drawing/2014/main" id="{65507380-C394-C402-EA31-BBEB864CB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2712700" y="6299200"/>
              <a:ext cx="1358900" cy="1447800"/>
            </a:xfrm>
            <a:prstGeom prst="rect">
              <a:avLst/>
            </a:prstGeom>
          </p:spPr>
        </p:pic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64F8B8CB-A2BC-B34F-AD5E-FB3EE6AE7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743700" y="6731000"/>
              <a:ext cx="1257300" cy="1422400"/>
            </a:xfrm>
            <a:prstGeom prst="rect">
              <a:avLst/>
            </a:prstGeom>
          </p:spPr>
        </p:pic>
        <p:pic>
          <p:nvPicPr>
            <p:cNvPr id="35" name="Picture 13">
              <a:extLst>
                <a:ext uri="{FF2B5EF4-FFF2-40B4-BE49-F238E27FC236}">
                  <a16:creationId xmlns:a16="http://schemas.microsoft.com/office/drawing/2014/main" id="{C97BDA0D-DC53-D100-6E29-ACC884D9A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6738600" y="8572500"/>
              <a:ext cx="1447800" cy="1473200"/>
            </a:xfrm>
            <a:prstGeom prst="rect">
              <a:avLst/>
            </a:prstGeom>
          </p:spPr>
        </p:pic>
        <p:pic>
          <p:nvPicPr>
            <p:cNvPr id="36" name="Picture 14">
              <a:extLst>
                <a:ext uri="{FF2B5EF4-FFF2-40B4-BE49-F238E27FC236}">
                  <a16:creationId xmlns:a16="http://schemas.microsoft.com/office/drawing/2014/main" id="{6CBCC327-8D67-787A-0BA7-BB91EFE7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07700" y="4826000"/>
              <a:ext cx="1841500" cy="1270000"/>
            </a:xfrm>
            <a:prstGeom prst="rect">
              <a:avLst/>
            </a:prstGeom>
          </p:spPr>
        </p:pic>
        <p:pic>
          <p:nvPicPr>
            <p:cNvPr id="38" name="Picture 15">
              <a:extLst>
                <a:ext uri="{FF2B5EF4-FFF2-40B4-BE49-F238E27FC236}">
                  <a16:creationId xmlns:a16="http://schemas.microsoft.com/office/drawing/2014/main" id="{9FA0ABD8-7774-BFFB-73C7-928A0034A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1150600" y="1828800"/>
              <a:ext cx="2311400" cy="1511300"/>
            </a:xfrm>
            <a:prstGeom prst="rect">
              <a:avLst/>
            </a:prstGeom>
          </p:spPr>
        </p:pic>
        <p:pic>
          <p:nvPicPr>
            <p:cNvPr id="39" name="Picture 16">
              <a:extLst>
                <a:ext uri="{FF2B5EF4-FFF2-40B4-BE49-F238E27FC236}">
                  <a16:creationId xmlns:a16="http://schemas.microsoft.com/office/drawing/2014/main" id="{F394E69D-95A3-2051-0A14-5D4D88BA2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3550900" y="8280400"/>
              <a:ext cx="1917700" cy="1701800"/>
            </a:xfrm>
            <a:prstGeom prst="rect">
              <a:avLst/>
            </a:prstGeom>
          </p:spPr>
        </p:pic>
        <p:pic>
          <p:nvPicPr>
            <p:cNvPr id="40" name="Picture 17">
              <a:extLst>
                <a:ext uri="{FF2B5EF4-FFF2-40B4-BE49-F238E27FC236}">
                  <a16:creationId xmlns:a16="http://schemas.microsoft.com/office/drawing/2014/main" id="{A468C7C6-F5DA-F62D-234D-A4E7F3D1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5824200" y="7835900"/>
              <a:ext cx="2387600" cy="1244600"/>
            </a:xfrm>
            <a:prstGeom prst="rect">
              <a:avLst/>
            </a:prstGeom>
          </p:spPr>
        </p:pic>
        <p:pic>
          <p:nvPicPr>
            <p:cNvPr id="84" name="Picture 18">
              <a:extLst>
                <a:ext uri="{FF2B5EF4-FFF2-40B4-BE49-F238E27FC236}">
                  <a16:creationId xmlns:a16="http://schemas.microsoft.com/office/drawing/2014/main" id="{67C8DD2A-6790-980B-810E-13454EA39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5252700" y="8610600"/>
              <a:ext cx="1104900" cy="1511300"/>
            </a:xfrm>
            <a:prstGeom prst="rect">
              <a:avLst/>
            </a:prstGeom>
          </p:spPr>
        </p:pic>
        <p:pic>
          <p:nvPicPr>
            <p:cNvPr id="85" name="Picture 19">
              <a:extLst>
                <a:ext uri="{FF2B5EF4-FFF2-40B4-BE49-F238E27FC236}">
                  <a16:creationId xmlns:a16="http://schemas.microsoft.com/office/drawing/2014/main" id="{4915F676-A890-D491-CB9F-A9E664BE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1137900" y="6705600"/>
              <a:ext cx="1498600" cy="1485900"/>
            </a:xfrm>
            <a:prstGeom prst="rect">
              <a:avLst/>
            </a:prstGeom>
          </p:spPr>
        </p:pic>
        <p:pic>
          <p:nvPicPr>
            <p:cNvPr id="87" name="Picture 20">
              <a:extLst>
                <a:ext uri="{FF2B5EF4-FFF2-40B4-BE49-F238E27FC236}">
                  <a16:creationId xmlns:a16="http://schemas.microsoft.com/office/drawing/2014/main" id="{57C32158-02DF-2483-A739-F1411BB40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0147300" y="8445500"/>
              <a:ext cx="2768600" cy="1790700"/>
            </a:xfrm>
            <a:prstGeom prst="rect">
              <a:avLst/>
            </a:prstGeom>
          </p:spPr>
        </p:pic>
        <p:pic>
          <p:nvPicPr>
            <p:cNvPr id="88" name="Picture 21">
              <a:extLst>
                <a:ext uri="{FF2B5EF4-FFF2-40B4-BE49-F238E27FC236}">
                  <a16:creationId xmlns:a16="http://schemas.microsoft.com/office/drawing/2014/main" id="{37BC8B5B-17A6-360B-3215-C1F8A6AD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9359900" y="3860800"/>
              <a:ext cx="2222500" cy="3276600"/>
            </a:xfrm>
            <a:prstGeom prst="rect">
              <a:avLst/>
            </a:prstGeom>
          </p:spPr>
        </p:pic>
        <p:pic>
          <p:nvPicPr>
            <p:cNvPr id="102" name="Picture 22">
              <a:extLst>
                <a:ext uri="{FF2B5EF4-FFF2-40B4-BE49-F238E27FC236}">
                  <a16:creationId xmlns:a16="http://schemas.microsoft.com/office/drawing/2014/main" id="{63979716-F5E8-8032-43C3-517BC4215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3652500" y="9588500"/>
              <a:ext cx="1739900" cy="3048000"/>
            </a:xfrm>
            <a:prstGeom prst="rect">
              <a:avLst/>
            </a:prstGeom>
          </p:spPr>
        </p:pic>
        <p:pic>
          <p:nvPicPr>
            <p:cNvPr id="103" name="Picture 23">
              <a:extLst>
                <a:ext uri="{FF2B5EF4-FFF2-40B4-BE49-F238E27FC236}">
                  <a16:creationId xmlns:a16="http://schemas.microsoft.com/office/drawing/2014/main" id="{75C8BAC3-AA15-6E32-AB45-6582CF787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13284200" y="9613900"/>
              <a:ext cx="1447800" cy="1663700"/>
            </a:xfrm>
            <a:prstGeom prst="rect">
              <a:avLst/>
            </a:prstGeom>
          </p:spPr>
        </p:pic>
        <p:pic>
          <p:nvPicPr>
            <p:cNvPr id="105" name="Picture 24">
              <a:extLst>
                <a:ext uri="{FF2B5EF4-FFF2-40B4-BE49-F238E27FC236}">
                  <a16:creationId xmlns:a16="http://schemas.microsoft.com/office/drawing/2014/main" id="{A1B1FAB9-6791-D470-165D-C592CD11C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15951200" y="8915400"/>
              <a:ext cx="1143000" cy="1625600"/>
            </a:xfrm>
            <a:prstGeom prst="rect">
              <a:avLst/>
            </a:prstGeom>
          </p:spPr>
        </p:pic>
        <p:pic>
          <p:nvPicPr>
            <p:cNvPr id="106" name="Picture 25">
              <a:extLst>
                <a:ext uri="{FF2B5EF4-FFF2-40B4-BE49-F238E27FC236}">
                  <a16:creationId xmlns:a16="http://schemas.microsoft.com/office/drawing/2014/main" id="{C70AD063-955E-1B5C-FDAE-DFBA1934C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8445500" y="7404100"/>
              <a:ext cx="1778000" cy="1689100"/>
            </a:xfrm>
            <a:prstGeom prst="rect">
              <a:avLst/>
            </a:prstGeom>
          </p:spPr>
        </p:pic>
        <p:pic>
          <p:nvPicPr>
            <p:cNvPr id="107" name="Picture 26">
              <a:extLst>
                <a:ext uri="{FF2B5EF4-FFF2-40B4-BE49-F238E27FC236}">
                  <a16:creationId xmlns:a16="http://schemas.microsoft.com/office/drawing/2014/main" id="{443AAD98-F67C-E914-6828-E95E054A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12446000" y="7835900"/>
              <a:ext cx="1612900" cy="2387600"/>
            </a:xfrm>
            <a:prstGeom prst="rect">
              <a:avLst/>
            </a:prstGeom>
          </p:spPr>
        </p:pic>
        <p:pic>
          <p:nvPicPr>
            <p:cNvPr id="108" name="Picture 27">
              <a:extLst>
                <a:ext uri="{FF2B5EF4-FFF2-40B4-BE49-F238E27FC236}">
                  <a16:creationId xmlns:a16="http://schemas.microsoft.com/office/drawing/2014/main" id="{8A45F7B9-093C-F441-5BC8-20642854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10210800" y="7226300"/>
              <a:ext cx="1790700" cy="1778000"/>
            </a:xfrm>
            <a:prstGeom prst="rect">
              <a:avLst/>
            </a:prstGeom>
          </p:spPr>
        </p:pic>
        <p:pic>
          <p:nvPicPr>
            <p:cNvPr id="109" name="Picture 28">
              <a:extLst>
                <a:ext uri="{FF2B5EF4-FFF2-40B4-BE49-F238E27FC236}">
                  <a16:creationId xmlns:a16="http://schemas.microsoft.com/office/drawing/2014/main" id="{92378B51-BFD6-C33C-6345-DE8C75AD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11899900" y="7366000"/>
              <a:ext cx="1600200" cy="1473200"/>
            </a:xfrm>
            <a:prstGeom prst="rect">
              <a:avLst/>
            </a:prstGeom>
          </p:spPr>
        </p:pic>
        <p:pic>
          <p:nvPicPr>
            <p:cNvPr id="110" name="Picture 29">
              <a:extLst>
                <a:ext uri="{FF2B5EF4-FFF2-40B4-BE49-F238E27FC236}">
                  <a16:creationId xmlns:a16="http://schemas.microsoft.com/office/drawing/2014/main" id="{540AA202-C8E9-7F5E-CE05-5402EDDA0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11582400" y="2260600"/>
              <a:ext cx="1727200" cy="508000"/>
            </a:xfrm>
            <a:prstGeom prst="rect">
              <a:avLst/>
            </a:prstGeom>
          </p:spPr>
        </p:pic>
        <p:pic>
          <p:nvPicPr>
            <p:cNvPr id="112" name="Picture 30">
              <a:extLst>
                <a:ext uri="{FF2B5EF4-FFF2-40B4-BE49-F238E27FC236}">
                  <a16:creationId xmlns:a16="http://schemas.microsoft.com/office/drawing/2014/main" id="{D2458A48-2902-92E8-3ABA-F444A6F99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10833100" y="3479800"/>
              <a:ext cx="1727200" cy="508000"/>
            </a:xfrm>
            <a:prstGeom prst="rect">
              <a:avLst/>
            </a:prstGeom>
          </p:spPr>
        </p:pic>
        <p:pic>
          <p:nvPicPr>
            <p:cNvPr id="113" name="Picture 31">
              <a:extLst>
                <a:ext uri="{FF2B5EF4-FFF2-40B4-BE49-F238E27FC236}">
                  <a16:creationId xmlns:a16="http://schemas.microsoft.com/office/drawing/2014/main" id="{888D36C2-BC33-FC14-C622-FC4DCCF9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10972800" y="5041900"/>
              <a:ext cx="1727200" cy="508000"/>
            </a:xfrm>
            <a:prstGeom prst="rect">
              <a:avLst/>
            </a:prstGeom>
          </p:spPr>
        </p:pic>
        <p:pic>
          <p:nvPicPr>
            <p:cNvPr id="114" name="Picture 32">
              <a:extLst>
                <a:ext uri="{FF2B5EF4-FFF2-40B4-BE49-F238E27FC236}">
                  <a16:creationId xmlns:a16="http://schemas.microsoft.com/office/drawing/2014/main" id="{12F8BEAE-AB2F-2531-2A31-B614DBCC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9690100" y="4838700"/>
              <a:ext cx="1727200" cy="508000"/>
            </a:xfrm>
            <a:prstGeom prst="rect">
              <a:avLst/>
            </a:prstGeom>
          </p:spPr>
        </p:pic>
        <p:pic>
          <p:nvPicPr>
            <p:cNvPr id="115" name="Picture 33">
              <a:extLst>
                <a:ext uri="{FF2B5EF4-FFF2-40B4-BE49-F238E27FC236}">
                  <a16:creationId xmlns:a16="http://schemas.microsoft.com/office/drawing/2014/main" id="{C0D9DBBB-43F0-0F62-C5B1-6BD4BD2E2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9232900" y="6667500"/>
              <a:ext cx="1727200" cy="508000"/>
            </a:xfrm>
            <a:prstGeom prst="rect">
              <a:avLst/>
            </a:prstGeom>
          </p:spPr>
        </p:pic>
        <p:pic>
          <p:nvPicPr>
            <p:cNvPr id="116" name="Picture 34">
              <a:extLst>
                <a:ext uri="{FF2B5EF4-FFF2-40B4-BE49-F238E27FC236}">
                  <a16:creationId xmlns:a16="http://schemas.microsoft.com/office/drawing/2014/main" id="{472B08FD-72CD-B701-C0DE-53499AB95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7162800" y="5626100"/>
              <a:ext cx="1727200" cy="508000"/>
            </a:xfrm>
            <a:prstGeom prst="rect">
              <a:avLst/>
            </a:prstGeom>
          </p:spPr>
        </p:pic>
        <p:pic>
          <p:nvPicPr>
            <p:cNvPr id="117" name="Picture 35">
              <a:extLst>
                <a:ext uri="{FF2B5EF4-FFF2-40B4-BE49-F238E27FC236}">
                  <a16:creationId xmlns:a16="http://schemas.microsoft.com/office/drawing/2014/main" id="{95E518C5-2811-1FB6-F1C9-642418BF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6565900" y="7048500"/>
              <a:ext cx="1727200" cy="508000"/>
            </a:xfrm>
            <a:prstGeom prst="rect">
              <a:avLst/>
            </a:prstGeom>
          </p:spPr>
        </p:pic>
        <p:pic>
          <p:nvPicPr>
            <p:cNvPr id="118" name="Picture 36">
              <a:extLst>
                <a:ext uri="{FF2B5EF4-FFF2-40B4-BE49-F238E27FC236}">
                  <a16:creationId xmlns:a16="http://schemas.microsoft.com/office/drawing/2014/main" id="{BBD29226-164A-23CD-BC74-CEA2CE9D4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7772400" y="7467600"/>
              <a:ext cx="1727200" cy="508000"/>
            </a:xfrm>
            <a:prstGeom prst="rect">
              <a:avLst/>
            </a:prstGeom>
          </p:spPr>
        </p:pic>
        <p:pic>
          <p:nvPicPr>
            <p:cNvPr id="119" name="Picture 37">
              <a:extLst>
                <a:ext uri="{FF2B5EF4-FFF2-40B4-BE49-F238E27FC236}">
                  <a16:creationId xmlns:a16="http://schemas.microsoft.com/office/drawing/2014/main" id="{7A3E2325-2CA0-90F9-653A-E89EBEA25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8775700" y="8064500"/>
              <a:ext cx="1727200" cy="508000"/>
            </a:xfrm>
            <a:prstGeom prst="rect">
              <a:avLst/>
            </a:prstGeom>
          </p:spPr>
        </p:pic>
        <p:pic>
          <p:nvPicPr>
            <p:cNvPr id="121" name="Picture 38">
              <a:extLst>
                <a:ext uri="{FF2B5EF4-FFF2-40B4-BE49-F238E27FC236}">
                  <a16:creationId xmlns:a16="http://schemas.microsoft.com/office/drawing/2014/main" id="{E8B0FE5F-8A1E-4498-BF73-BCB92265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10172700" y="7886700"/>
              <a:ext cx="1727200" cy="508000"/>
            </a:xfrm>
            <a:prstGeom prst="rect">
              <a:avLst/>
            </a:prstGeom>
          </p:spPr>
        </p:pic>
        <p:pic>
          <p:nvPicPr>
            <p:cNvPr id="123" name="Picture 39">
              <a:extLst>
                <a:ext uri="{FF2B5EF4-FFF2-40B4-BE49-F238E27FC236}">
                  <a16:creationId xmlns:a16="http://schemas.microsoft.com/office/drawing/2014/main" id="{2C46B705-018B-788C-3D0C-0485909C9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11074400" y="7086600"/>
              <a:ext cx="1727200" cy="508000"/>
            </a:xfrm>
            <a:prstGeom prst="rect">
              <a:avLst/>
            </a:prstGeom>
          </p:spPr>
        </p:pic>
        <p:pic>
          <p:nvPicPr>
            <p:cNvPr id="127" name="Picture 40">
              <a:extLst>
                <a:ext uri="{FF2B5EF4-FFF2-40B4-BE49-F238E27FC236}">
                  <a16:creationId xmlns:a16="http://schemas.microsoft.com/office/drawing/2014/main" id="{75D04026-D169-B609-8B6F-83341A4F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11976100" y="7785100"/>
              <a:ext cx="1727200" cy="508000"/>
            </a:xfrm>
            <a:prstGeom prst="rect">
              <a:avLst/>
            </a:prstGeom>
          </p:spPr>
        </p:pic>
        <p:pic>
          <p:nvPicPr>
            <p:cNvPr id="128" name="Picture 41">
              <a:extLst>
                <a:ext uri="{FF2B5EF4-FFF2-40B4-BE49-F238E27FC236}">
                  <a16:creationId xmlns:a16="http://schemas.microsoft.com/office/drawing/2014/main" id="{31441381-1EE5-D094-29CF-695AE8E2A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12687300" y="6667500"/>
              <a:ext cx="1727200" cy="508000"/>
            </a:xfrm>
            <a:prstGeom prst="rect">
              <a:avLst/>
            </a:prstGeom>
          </p:spPr>
        </p:pic>
        <p:pic>
          <p:nvPicPr>
            <p:cNvPr id="129" name="Picture 42">
              <a:extLst>
                <a:ext uri="{FF2B5EF4-FFF2-40B4-BE49-F238E27FC236}">
                  <a16:creationId xmlns:a16="http://schemas.microsoft.com/office/drawing/2014/main" id="{0794F1A9-DF79-52A2-99BB-2703B643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11582400" y="6096000"/>
              <a:ext cx="1727200" cy="508000"/>
            </a:xfrm>
            <a:prstGeom prst="rect">
              <a:avLst/>
            </a:prstGeom>
          </p:spPr>
        </p:pic>
        <p:pic>
          <p:nvPicPr>
            <p:cNvPr id="130" name="Picture 43">
              <a:extLst>
                <a:ext uri="{FF2B5EF4-FFF2-40B4-BE49-F238E27FC236}">
                  <a16:creationId xmlns:a16="http://schemas.microsoft.com/office/drawing/2014/main" id="{309BBBB6-DEFA-91F8-ED62-C5190C73A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13195300" y="5422900"/>
              <a:ext cx="1727200" cy="508000"/>
            </a:xfrm>
            <a:prstGeom prst="rect">
              <a:avLst/>
            </a:prstGeom>
          </p:spPr>
        </p:pic>
        <p:pic>
          <p:nvPicPr>
            <p:cNvPr id="131" name="Picture 44">
              <a:extLst>
                <a:ext uri="{FF2B5EF4-FFF2-40B4-BE49-F238E27FC236}">
                  <a16:creationId xmlns:a16="http://schemas.microsoft.com/office/drawing/2014/main" id="{1A616407-25FD-CE18-54A7-C43BB1F4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10845800" y="8953500"/>
              <a:ext cx="1727200" cy="508000"/>
            </a:xfrm>
            <a:prstGeom prst="rect">
              <a:avLst/>
            </a:prstGeom>
          </p:spPr>
        </p:pic>
        <p:pic>
          <p:nvPicPr>
            <p:cNvPr id="132" name="Picture 45">
              <a:extLst>
                <a:ext uri="{FF2B5EF4-FFF2-40B4-BE49-F238E27FC236}">
                  <a16:creationId xmlns:a16="http://schemas.microsoft.com/office/drawing/2014/main" id="{0E926A2C-DBBB-DF07-AA6F-5ABC97A2E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12395200" y="8737600"/>
              <a:ext cx="1727200" cy="508000"/>
            </a:xfrm>
            <a:prstGeom prst="rect">
              <a:avLst/>
            </a:prstGeom>
          </p:spPr>
        </p:pic>
        <p:pic>
          <p:nvPicPr>
            <p:cNvPr id="133" name="Picture 46">
              <a:extLst>
                <a:ext uri="{FF2B5EF4-FFF2-40B4-BE49-F238E27FC236}">
                  <a16:creationId xmlns:a16="http://schemas.microsoft.com/office/drawing/2014/main" id="{BBE83913-26F0-46D8-E663-162550FD8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13754100" y="8978900"/>
              <a:ext cx="1727200" cy="508000"/>
            </a:xfrm>
            <a:prstGeom prst="rect">
              <a:avLst/>
            </a:prstGeom>
          </p:spPr>
        </p:pic>
        <p:pic>
          <p:nvPicPr>
            <p:cNvPr id="134" name="Picture 47">
              <a:extLst>
                <a:ext uri="{FF2B5EF4-FFF2-40B4-BE49-F238E27FC236}">
                  <a16:creationId xmlns:a16="http://schemas.microsoft.com/office/drawing/2014/main" id="{0C52A2F5-A6B7-24EE-FC03-4846455F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13195300" y="10045700"/>
              <a:ext cx="1727200" cy="508000"/>
            </a:xfrm>
            <a:prstGeom prst="rect">
              <a:avLst/>
            </a:prstGeom>
          </p:spPr>
        </p:pic>
        <p:pic>
          <p:nvPicPr>
            <p:cNvPr id="138" name="Picture 48">
              <a:extLst>
                <a:ext uri="{FF2B5EF4-FFF2-40B4-BE49-F238E27FC236}">
                  <a16:creationId xmlns:a16="http://schemas.microsoft.com/office/drawing/2014/main" id="{AC032C60-69EA-4909-9A72-55E89340D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11976100" y="10706100"/>
              <a:ext cx="1727200" cy="508000"/>
            </a:xfrm>
            <a:prstGeom prst="rect">
              <a:avLst/>
            </a:prstGeom>
          </p:spPr>
        </p:pic>
        <p:pic>
          <p:nvPicPr>
            <p:cNvPr id="139" name="Picture 49">
              <a:extLst>
                <a:ext uri="{FF2B5EF4-FFF2-40B4-BE49-F238E27FC236}">
                  <a16:creationId xmlns:a16="http://schemas.microsoft.com/office/drawing/2014/main" id="{ABF1DCA4-9940-8A8D-B7DA-BB3BB969F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13754100" y="11176000"/>
              <a:ext cx="1727200" cy="508000"/>
            </a:xfrm>
            <a:prstGeom prst="rect">
              <a:avLst/>
            </a:prstGeom>
          </p:spPr>
        </p:pic>
        <p:pic>
          <p:nvPicPr>
            <p:cNvPr id="140" name="Picture 50">
              <a:extLst>
                <a:ext uri="{FF2B5EF4-FFF2-40B4-BE49-F238E27FC236}">
                  <a16:creationId xmlns:a16="http://schemas.microsoft.com/office/drawing/2014/main" id="{C7114FA6-9193-71CA-116C-01FD04D25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15290800" y="10909300"/>
              <a:ext cx="1727200" cy="508000"/>
            </a:xfrm>
            <a:prstGeom prst="rect">
              <a:avLst/>
            </a:prstGeom>
          </p:spPr>
        </p:pic>
        <p:pic>
          <p:nvPicPr>
            <p:cNvPr id="141" name="Picture 51">
              <a:extLst>
                <a:ext uri="{FF2B5EF4-FFF2-40B4-BE49-F238E27FC236}">
                  <a16:creationId xmlns:a16="http://schemas.microsoft.com/office/drawing/2014/main" id="{3CC86281-29B2-C712-B2DE-34B8B04E7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14135100" y="7721600"/>
              <a:ext cx="1727200" cy="508000"/>
            </a:xfrm>
            <a:prstGeom prst="rect">
              <a:avLst/>
            </a:prstGeom>
          </p:spPr>
        </p:pic>
        <p:pic>
          <p:nvPicPr>
            <p:cNvPr id="142" name="Picture 52">
              <a:extLst>
                <a:ext uri="{FF2B5EF4-FFF2-40B4-BE49-F238E27FC236}">
                  <a16:creationId xmlns:a16="http://schemas.microsoft.com/office/drawing/2014/main" id="{11A09C23-8713-F114-3DEE-8734424C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16090900" y="8267700"/>
              <a:ext cx="1727200" cy="508000"/>
            </a:xfrm>
            <a:prstGeom prst="rect">
              <a:avLst/>
            </a:prstGeom>
          </p:spPr>
        </p:pic>
        <p:pic>
          <p:nvPicPr>
            <p:cNvPr id="143" name="Picture 53">
              <a:extLst>
                <a:ext uri="{FF2B5EF4-FFF2-40B4-BE49-F238E27FC236}">
                  <a16:creationId xmlns:a16="http://schemas.microsoft.com/office/drawing/2014/main" id="{43EC9C1B-0F19-3351-F614-AA5FD6D9F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16903700" y="9144000"/>
              <a:ext cx="1727200" cy="508000"/>
            </a:xfrm>
            <a:prstGeom prst="rect">
              <a:avLst/>
            </a:prstGeom>
          </p:spPr>
        </p:pic>
        <p:pic>
          <p:nvPicPr>
            <p:cNvPr id="144" name="Picture 54">
              <a:extLst>
                <a:ext uri="{FF2B5EF4-FFF2-40B4-BE49-F238E27FC236}">
                  <a16:creationId xmlns:a16="http://schemas.microsoft.com/office/drawing/2014/main" id="{DF6A8F19-6ACC-2EBE-93B3-CC36132E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15100300" y="9118600"/>
              <a:ext cx="1727200" cy="508000"/>
            </a:xfrm>
            <a:prstGeom prst="rect">
              <a:avLst/>
            </a:prstGeom>
          </p:spPr>
        </p:pic>
        <p:pic>
          <p:nvPicPr>
            <p:cNvPr id="145" name="Picture 55">
              <a:extLst>
                <a:ext uri="{FF2B5EF4-FFF2-40B4-BE49-F238E27FC236}">
                  <a16:creationId xmlns:a16="http://schemas.microsoft.com/office/drawing/2014/main" id="{9949ED46-A1E2-156C-A0BD-4DA431F0A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15735300" y="9626600"/>
              <a:ext cx="1727200" cy="508000"/>
            </a:xfrm>
            <a:prstGeom prst="rect">
              <a:avLst/>
            </a:prstGeom>
          </p:spPr>
        </p:pic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E494C49C-6D34-C30A-573B-87DCD957C036}"/>
              </a:ext>
            </a:extLst>
          </p:cNvPr>
          <p:cNvGrpSpPr/>
          <p:nvPr/>
        </p:nvGrpSpPr>
        <p:grpSpPr>
          <a:xfrm>
            <a:off x="4031534" y="655018"/>
            <a:ext cx="1151769" cy="346286"/>
            <a:chOff x="3017754" y="4070041"/>
            <a:chExt cx="1638501" cy="504664"/>
          </a:xfrm>
        </p:grpSpPr>
        <p:pic>
          <p:nvPicPr>
            <p:cNvPr id="148" name="Picture 10">
              <a:extLst>
                <a:ext uri="{FF2B5EF4-FFF2-40B4-BE49-F238E27FC236}">
                  <a16:creationId xmlns:a16="http://schemas.microsoft.com/office/drawing/2014/main" id="{43C7F9F8-7BF2-F96A-BDD8-8C086741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2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49" name="TextBox 12">
              <a:extLst>
                <a:ext uri="{FF2B5EF4-FFF2-40B4-BE49-F238E27FC236}">
                  <a16:creationId xmlns:a16="http://schemas.microsoft.com/office/drawing/2014/main" id="{8189BE38-7A1D-A559-C115-61A92768B87F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서울특별시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5990932C-036D-91B1-2F4E-81D64B045074}"/>
              </a:ext>
            </a:extLst>
          </p:cNvPr>
          <p:cNvGrpSpPr/>
          <p:nvPr/>
        </p:nvGrpSpPr>
        <p:grpSpPr>
          <a:xfrm>
            <a:off x="4962957" y="741054"/>
            <a:ext cx="145069" cy="134527"/>
            <a:chOff x="2321318" y="1647823"/>
            <a:chExt cx="206375" cy="196055"/>
          </a:xfrm>
        </p:grpSpPr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C3ACB212-9E50-4B27-5855-2C69DCDE066E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>
              <a:extLst>
                <a:ext uri="{FF2B5EF4-FFF2-40B4-BE49-F238E27FC236}">
                  <a16:creationId xmlns:a16="http://schemas.microsoft.com/office/drawing/2014/main" id="{CEF054D6-2B8D-187F-9F6D-9AE0ED381EA3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028E4DD-2C26-15A4-AAF5-C2454B97E59A}"/>
              </a:ext>
            </a:extLst>
          </p:cNvPr>
          <p:cNvGrpSpPr/>
          <p:nvPr/>
        </p:nvGrpSpPr>
        <p:grpSpPr>
          <a:xfrm>
            <a:off x="6141587" y="734665"/>
            <a:ext cx="145069" cy="134527"/>
            <a:chOff x="2321318" y="1647823"/>
            <a:chExt cx="206375" cy="196055"/>
          </a:xfrm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8C944735-870B-A4C7-AF1E-4B7395CBA8D2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이등변 삼각형 161">
              <a:extLst>
                <a:ext uri="{FF2B5EF4-FFF2-40B4-BE49-F238E27FC236}">
                  <a16:creationId xmlns:a16="http://schemas.microsoft.com/office/drawing/2014/main" id="{79664A4A-F116-236F-0987-FFE9E3D2C72E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3" name="Picture 10">
            <a:extLst>
              <a:ext uri="{FF2B5EF4-FFF2-40B4-BE49-F238E27FC236}">
                <a16:creationId xmlns:a16="http://schemas.microsoft.com/office/drawing/2014/main" id="{809D9EB9-07FD-51EE-8D56-DB02B0A04AB8}"/>
              </a:ext>
            </a:extLst>
          </p:cNvPr>
          <p:cNvPicPr>
            <a:picLocks noChangeAspect="1"/>
          </p:cNvPicPr>
          <p:nvPr/>
        </p:nvPicPr>
        <p:blipFill>
          <a:blip r:embed="rId83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8108" y="655426"/>
            <a:ext cx="1041194" cy="346286"/>
          </a:xfrm>
          <a:prstGeom prst="rect">
            <a:avLst/>
          </a:prstGeom>
          <a:ln>
            <a:noFill/>
          </a:ln>
          <a:effectLst>
            <a:outerShdw blurRad="37459" dist="77518" dir="2700000">
              <a:srgbClr val="000000">
                <a:alpha val="17000"/>
              </a:srgbClr>
            </a:outerShdw>
          </a:effectLst>
        </p:spPr>
      </p:pic>
      <p:sp>
        <p:nvSpPr>
          <p:cNvPr id="164" name="TextBox 12">
            <a:extLst>
              <a:ext uri="{FF2B5EF4-FFF2-40B4-BE49-F238E27FC236}">
                <a16:creationId xmlns:a16="http://schemas.microsoft.com/office/drawing/2014/main" id="{D6C58CF1-3DC0-4F44-2D51-C34D1580814E}"/>
              </a:ext>
            </a:extLst>
          </p:cNvPr>
          <p:cNvSpPr txBox="1"/>
          <p:nvPr/>
        </p:nvSpPr>
        <p:spPr>
          <a:xfrm>
            <a:off x="5278108" y="761871"/>
            <a:ext cx="1034821" cy="123871"/>
          </a:xfrm>
          <a:prstGeom prst="rect">
            <a:avLst/>
          </a:prstGeom>
          <a:ln>
            <a:noFill/>
          </a:ln>
          <a:effectLst>
            <a:outerShdw blurRad="9260" dist="6350" dir="2700000">
              <a:srgbClr val="000000">
                <a:alpha val="18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100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송파구</a:t>
            </a:r>
            <a:endParaRPr lang="en-US" sz="1400" b="0" i="0" u="none" strike="noStrike" spc="-10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5A344207-EAAB-C774-8F94-785625B443AB}"/>
              </a:ext>
            </a:extLst>
          </p:cNvPr>
          <p:cNvSpPr/>
          <p:nvPr/>
        </p:nvSpPr>
        <p:spPr>
          <a:xfrm>
            <a:off x="6107571" y="751787"/>
            <a:ext cx="131142" cy="134527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이등변 삼각형 165">
            <a:extLst>
              <a:ext uri="{FF2B5EF4-FFF2-40B4-BE49-F238E27FC236}">
                <a16:creationId xmlns:a16="http://schemas.microsoft.com/office/drawing/2014/main" id="{96733D5C-0A29-FD3A-F85C-5A6FE3F627C4}"/>
              </a:ext>
            </a:extLst>
          </p:cNvPr>
          <p:cNvSpPr/>
          <p:nvPr/>
        </p:nvSpPr>
        <p:spPr>
          <a:xfrm rot="10800000">
            <a:off x="6141361" y="797309"/>
            <a:ext cx="65857" cy="6020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7A5A622-1FC6-AA58-FFE5-DBD5C62B3032}"/>
              </a:ext>
            </a:extLst>
          </p:cNvPr>
          <p:cNvSpPr txBox="1"/>
          <p:nvPr/>
        </p:nvSpPr>
        <p:spPr>
          <a:xfrm>
            <a:off x="16263711" y="1205350"/>
            <a:ext cx="570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6.7%</a:t>
            </a:r>
            <a:endParaRPr lang="ko-KR" altLang="en-US" sz="12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id="{E0401ACF-A30D-5F5D-36A6-F3B4DBA1809B}"/>
              </a:ext>
            </a:extLst>
          </p:cNvPr>
          <p:cNvPicPr>
            <a:picLocks noChangeAspect="1"/>
          </p:cNvPicPr>
          <p:nvPr/>
        </p:nvPicPr>
        <p:blipFill>
          <a:blip r:embed="rId84"/>
          <a:srcRect b="12900"/>
          <a:stretch>
            <a:fillRect/>
          </a:stretch>
        </p:blipFill>
        <p:spPr>
          <a:xfrm>
            <a:off x="11429859" y="3994197"/>
            <a:ext cx="2748344" cy="1745869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1DA95A8D-4A56-A6B7-3A30-54E0F257AC0D}"/>
              </a:ext>
            </a:extLst>
          </p:cNvPr>
          <p:cNvPicPr>
            <a:picLocks noChangeAspect="1"/>
          </p:cNvPicPr>
          <p:nvPr/>
        </p:nvPicPr>
        <p:blipFill>
          <a:blip r:embed="rId85"/>
          <a:srcRect l="6495" b="6473"/>
          <a:stretch>
            <a:fillRect/>
          </a:stretch>
        </p:blipFill>
        <p:spPr>
          <a:xfrm>
            <a:off x="15181933" y="4018094"/>
            <a:ext cx="2315492" cy="1935489"/>
          </a:xfrm>
          <a:prstGeom prst="rect">
            <a:avLst/>
          </a:prstGeom>
        </p:spPr>
      </p:pic>
      <p:pic>
        <p:nvPicPr>
          <p:cNvPr id="6146" name="Picture 2" descr="마우스 커서 아이콘 클릭 기호 웹 얇은 선 대상 로고 벡터 w에 대한 커서 포인터 버튼 ... | 프리미엄 벡터">
            <a:extLst>
              <a:ext uri="{FF2B5EF4-FFF2-40B4-BE49-F238E27FC236}">
                <a16:creationId xmlns:a16="http://schemas.microsoft.com/office/drawing/2014/main" id="{B6EDA568-A373-52B7-DE87-FFF21EB53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6">
            <a:extLst>
              <a:ext uri="{BEBA8EAE-BF5A-486C-A8C5-ECC9F3942E4B}">
                <a14:imgProps xmlns:a14="http://schemas.microsoft.com/office/drawing/2010/main">
                  <a14:imgLayer r:embed="rId87">
                    <a14:imgEffect>
                      <a14:backgroundRemoval t="10000" b="90000" l="10000" r="90000">
                        <a14:foregroundMark x1="44089" y1="46486" x2="44089" y2="46486"/>
                        <a14:foregroundMark x1="34984" y1="43770" x2="34984" y2="43770"/>
                        <a14:foregroundMark x1="31470" y1="35144" x2="31470" y2="35144"/>
                        <a14:foregroundMark x1="36422" y1="26198" x2="36422" y2="26198"/>
                        <a14:foregroundMark x1="45367" y1="27636" x2="45367" y2="27636"/>
                        <a14:foregroundMark x1="54313" y1="33387" x2="54313" y2="33387"/>
                        <a14:foregroundMark x1="52077" y1="54473" x2="52077" y2="54473"/>
                        <a14:foregroundMark x1="47923" y1="50958" x2="50958" y2="59904"/>
                        <a14:foregroundMark x1="50958" y1="54952" x2="54792" y2="60703"/>
                        <a14:foregroundMark x1="49201" y1="45048" x2="56550" y2="63099"/>
                        <a14:foregroundMark x1="57029" y1="53674" x2="60863" y2="59585"/>
                        <a14:foregroundMark x1="57188" y1="62620" x2="61182" y2="69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73" y="2494947"/>
            <a:ext cx="361038" cy="36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057C6A-0048-343B-BA81-870C65D4F2C9}"/>
              </a:ext>
            </a:extLst>
          </p:cNvPr>
          <p:cNvSpPr/>
          <p:nvPr/>
        </p:nvSpPr>
        <p:spPr>
          <a:xfrm>
            <a:off x="14816364" y="7522936"/>
            <a:ext cx="3000375" cy="2295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alpha val="97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00375"/>
                      <a:gd name="connsiteY0" fmla="*/ 0 h 2295525"/>
                      <a:gd name="connsiteX1" fmla="*/ 540068 w 3000375"/>
                      <a:gd name="connsiteY1" fmla="*/ 0 h 2295525"/>
                      <a:gd name="connsiteX2" fmla="*/ 1170146 w 3000375"/>
                      <a:gd name="connsiteY2" fmla="*/ 0 h 2295525"/>
                      <a:gd name="connsiteX3" fmla="*/ 1740218 w 3000375"/>
                      <a:gd name="connsiteY3" fmla="*/ 0 h 2295525"/>
                      <a:gd name="connsiteX4" fmla="*/ 2280285 w 3000375"/>
                      <a:gd name="connsiteY4" fmla="*/ 0 h 2295525"/>
                      <a:gd name="connsiteX5" fmla="*/ 3000375 w 3000375"/>
                      <a:gd name="connsiteY5" fmla="*/ 0 h 2295525"/>
                      <a:gd name="connsiteX6" fmla="*/ 3000375 w 3000375"/>
                      <a:gd name="connsiteY6" fmla="*/ 573881 h 2295525"/>
                      <a:gd name="connsiteX7" fmla="*/ 3000375 w 3000375"/>
                      <a:gd name="connsiteY7" fmla="*/ 1147763 h 2295525"/>
                      <a:gd name="connsiteX8" fmla="*/ 3000375 w 3000375"/>
                      <a:gd name="connsiteY8" fmla="*/ 1675733 h 2295525"/>
                      <a:gd name="connsiteX9" fmla="*/ 3000375 w 3000375"/>
                      <a:gd name="connsiteY9" fmla="*/ 2295525 h 2295525"/>
                      <a:gd name="connsiteX10" fmla="*/ 2460308 w 3000375"/>
                      <a:gd name="connsiteY10" fmla="*/ 2295525 h 2295525"/>
                      <a:gd name="connsiteX11" fmla="*/ 1950244 w 3000375"/>
                      <a:gd name="connsiteY11" fmla="*/ 2295525 h 2295525"/>
                      <a:gd name="connsiteX12" fmla="*/ 1320165 w 3000375"/>
                      <a:gd name="connsiteY12" fmla="*/ 2295525 h 2295525"/>
                      <a:gd name="connsiteX13" fmla="*/ 780097 w 3000375"/>
                      <a:gd name="connsiteY13" fmla="*/ 2295525 h 2295525"/>
                      <a:gd name="connsiteX14" fmla="*/ 0 w 3000375"/>
                      <a:gd name="connsiteY14" fmla="*/ 2295525 h 2295525"/>
                      <a:gd name="connsiteX15" fmla="*/ 0 w 3000375"/>
                      <a:gd name="connsiteY15" fmla="*/ 1675733 h 2295525"/>
                      <a:gd name="connsiteX16" fmla="*/ 0 w 3000375"/>
                      <a:gd name="connsiteY16" fmla="*/ 1147763 h 2295525"/>
                      <a:gd name="connsiteX17" fmla="*/ 0 w 3000375"/>
                      <a:gd name="connsiteY17" fmla="*/ 550926 h 2295525"/>
                      <a:gd name="connsiteX18" fmla="*/ 0 w 3000375"/>
                      <a:gd name="connsiteY18" fmla="*/ 0 h 229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000375" h="2295525" fill="none" extrusionOk="0">
                        <a:moveTo>
                          <a:pt x="0" y="0"/>
                        </a:moveTo>
                        <a:cubicBezTo>
                          <a:pt x="195550" y="6307"/>
                          <a:pt x="388959" y="-21685"/>
                          <a:pt x="540068" y="0"/>
                        </a:cubicBezTo>
                        <a:cubicBezTo>
                          <a:pt x="691177" y="21685"/>
                          <a:pt x="1020759" y="12026"/>
                          <a:pt x="1170146" y="0"/>
                        </a:cubicBezTo>
                        <a:cubicBezTo>
                          <a:pt x="1319533" y="-12026"/>
                          <a:pt x="1474667" y="7783"/>
                          <a:pt x="1740218" y="0"/>
                        </a:cubicBezTo>
                        <a:cubicBezTo>
                          <a:pt x="2005769" y="-7783"/>
                          <a:pt x="2046399" y="8533"/>
                          <a:pt x="2280285" y="0"/>
                        </a:cubicBezTo>
                        <a:cubicBezTo>
                          <a:pt x="2514171" y="-8533"/>
                          <a:pt x="2701664" y="3950"/>
                          <a:pt x="3000375" y="0"/>
                        </a:cubicBezTo>
                        <a:cubicBezTo>
                          <a:pt x="3023357" y="251399"/>
                          <a:pt x="2976317" y="351127"/>
                          <a:pt x="3000375" y="573881"/>
                        </a:cubicBezTo>
                        <a:cubicBezTo>
                          <a:pt x="3024433" y="796635"/>
                          <a:pt x="3014683" y="1019536"/>
                          <a:pt x="3000375" y="1147763"/>
                        </a:cubicBezTo>
                        <a:cubicBezTo>
                          <a:pt x="2986067" y="1275990"/>
                          <a:pt x="2999710" y="1480312"/>
                          <a:pt x="3000375" y="1675733"/>
                        </a:cubicBezTo>
                        <a:cubicBezTo>
                          <a:pt x="3001041" y="1871154"/>
                          <a:pt x="2974941" y="2057700"/>
                          <a:pt x="3000375" y="2295525"/>
                        </a:cubicBezTo>
                        <a:cubicBezTo>
                          <a:pt x="2732285" y="2307033"/>
                          <a:pt x="2679030" y="2320965"/>
                          <a:pt x="2460308" y="2295525"/>
                        </a:cubicBezTo>
                        <a:cubicBezTo>
                          <a:pt x="2241586" y="2270085"/>
                          <a:pt x="2201229" y="2277406"/>
                          <a:pt x="1950244" y="2295525"/>
                        </a:cubicBezTo>
                        <a:cubicBezTo>
                          <a:pt x="1699259" y="2313644"/>
                          <a:pt x="1618173" y="2312567"/>
                          <a:pt x="1320165" y="2295525"/>
                        </a:cubicBezTo>
                        <a:cubicBezTo>
                          <a:pt x="1022157" y="2278483"/>
                          <a:pt x="1037717" y="2319426"/>
                          <a:pt x="780097" y="2295525"/>
                        </a:cubicBezTo>
                        <a:cubicBezTo>
                          <a:pt x="522477" y="2271624"/>
                          <a:pt x="205912" y="2322051"/>
                          <a:pt x="0" y="2295525"/>
                        </a:cubicBezTo>
                        <a:cubicBezTo>
                          <a:pt x="4815" y="2069682"/>
                          <a:pt x="-4656" y="1829169"/>
                          <a:pt x="0" y="1675733"/>
                        </a:cubicBezTo>
                        <a:cubicBezTo>
                          <a:pt x="4656" y="1522297"/>
                          <a:pt x="10113" y="1403203"/>
                          <a:pt x="0" y="1147763"/>
                        </a:cubicBezTo>
                        <a:cubicBezTo>
                          <a:pt x="-10113" y="892323"/>
                          <a:pt x="11819" y="831591"/>
                          <a:pt x="0" y="550926"/>
                        </a:cubicBezTo>
                        <a:cubicBezTo>
                          <a:pt x="-11819" y="270261"/>
                          <a:pt x="-5240" y="138729"/>
                          <a:pt x="0" y="0"/>
                        </a:cubicBezTo>
                        <a:close/>
                      </a:path>
                      <a:path w="3000375" h="2295525" stroke="0" extrusionOk="0">
                        <a:moveTo>
                          <a:pt x="0" y="0"/>
                        </a:moveTo>
                        <a:cubicBezTo>
                          <a:pt x="254981" y="19502"/>
                          <a:pt x="418045" y="-4142"/>
                          <a:pt x="570071" y="0"/>
                        </a:cubicBezTo>
                        <a:cubicBezTo>
                          <a:pt x="722097" y="4142"/>
                          <a:pt x="965123" y="912"/>
                          <a:pt x="1080135" y="0"/>
                        </a:cubicBezTo>
                        <a:cubicBezTo>
                          <a:pt x="1195147" y="-912"/>
                          <a:pt x="1585714" y="-6325"/>
                          <a:pt x="1740217" y="0"/>
                        </a:cubicBezTo>
                        <a:cubicBezTo>
                          <a:pt x="1894720" y="6325"/>
                          <a:pt x="2144550" y="963"/>
                          <a:pt x="2310289" y="0"/>
                        </a:cubicBezTo>
                        <a:cubicBezTo>
                          <a:pt x="2476028" y="-963"/>
                          <a:pt x="2769648" y="-23786"/>
                          <a:pt x="3000375" y="0"/>
                        </a:cubicBezTo>
                        <a:cubicBezTo>
                          <a:pt x="3001706" y="141335"/>
                          <a:pt x="2997671" y="438190"/>
                          <a:pt x="3000375" y="619792"/>
                        </a:cubicBezTo>
                        <a:cubicBezTo>
                          <a:pt x="3003079" y="801394"/>
                          <a:pt x="2994371" y="1061525"/>
                          <a:pt x="3000375" y="1193673"/>
                        </a:cubicBezTo>
                        <a:cubicBezTo>
                          <a:pt x="3006379" y="1325821"/>
                          <a:pt x="2990940" y="1613136"/>
                          <a:pt x="3000375" y="1767554"/>
                        </a:cubicBezTo>
                        <a:cubicBezTo>
                          <a:pt x="3009810" y="1921972"/>
                          <a:pt x="3006390" y="2183029"/>
                          <a:pt x="3000375" y="2295525"/>
                        </a:cubicBezTo>
                        <a:cubicBezTo>
                          <a:pt x="2812499" y="2297351"/>
                          <a:pt x="2648386" y="2285790"/>
                          <a:pt x="2460308" y="2295525"/>
                        </a:cubicBezTo>
                        <a:cubicBezTo>
                          <a:pt x="2272230" y="2305260"/>
                          <a:pt x="2132895" y="2268050"/>
                          <a:pt x="1860233" y="2295525"/>
                        </a:cubicBezTo>
                        <a:cubicBezTo>
                          <a:pt x="1587571" y="2323000"/>
                          <a:pt x="1550393" y="2319459"/>
                          <a:pt x="1290161" y="2295525"/>
                        </a:cubicBezTo>
                        <a:cubicBezTo>
                          <a:pt x="1029929" y="2271591"/>
                          <a:pt x="876279" y="2326129"/>
                          <a:pt x="630079" y="2295525"/>
                        </a:cubicBezTo>
                        <a:cubicBezTo>
                          <a:pt x="383879" y="2264921"/>
                          <a:pt x="153223" y="2278596"/>
                          <a:pt x="0" y="2295525"/>
                        </a:cubicBezTo>
                        <a:cubicBezTo>
                          <a:pt x="17531" y="2103364"/>
                          <a:pt x="-9934" y="1973638"/>
                          <a:pt x="0" y="1767554"/>
                        </a:cubicBezTo>
                        <a:cubicBezTo>
                          <a:pt x="9934" y="1561470"/>
                          <a:pt x="19698" y="1380905"/>
                          <a:pt x="0" y="1193673"/>
                        </a:cubicBezTo>
                        <a:cubicBezTo>
                          <a:pt x="-19698" y="1006441"/>
                          <a:pt x="5887" y="794027"/>
                          <a:pt x="0" y="642747"/>
                        </a:cubicBezTo>
                        <a:cubicBezTo>
                          <a:pt x="-5887" y="491467"/>
                          <a:pt x="9803" y="1384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주말 공휴일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2030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여성 방문 비율은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 행정동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4853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</a:t>
            </a:r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(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 전체 행정동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 상위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2%)</a:t>
            </a:r>
          </a:p>
          <a:p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주민등록상인구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20,981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</a:t>
            </a:r>
          </a:p>
          <a:p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최적의 인프라와 높은 아파트 단지 비율이 특징</a:t>
            </a:r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1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* 25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1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기준</a:t>
            </a:r>
            <a:endParaRPr lang="ko-KR" altLang="en-US" sz="900" i="1" u="sng">
              <a:latin typeface="Garamond" panose="02020404030301010803" pitchFamily="18" charset="0"/>
              <a:cs typeface="Microsoft Himalaya" panose="01010100010101010101" pitchFamily="2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00452BE-7C4E-3346-DAFA-E71B07BA36BF}"/>
              </a:ext>
            </a:extLst>
          </p:cNvPr>
          <p:cNvPicPr>
            <a:picLocks noChangeAspect="1"/>
          </p:cNvPicPr>
          <p:nvPr/>
        </p:nvPicPr>
        <p:blipFill>
          <a:blip r:embed="rId88"/>
          <a:srcRect t="9489"/>
          <a:stretch>
            <a:fillRect/>
          </a:stretch>
        </p:blipFill>
        <p:spPr>
          <a:xfrm>
            <a:off x="14913429" y="7597211"/>
            <a:ext cx="737574" cy="297961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 w="38100" h="431800"/>
          </a:sp3d>
        </p:spPr>
      </p:pic>
    </p:spTree>
    <p:extLst>
      <p:ext uri="{BB962C8B-B14F-4D97-AF65-F5344CB8AC3E}">
        <p14:creationId xmlns:p14="http://schemas.microsoft.com/office/powerpoint/2010/main" val="279784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99E01-85FE-3C83-94EB-D92EDE5C1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EC69D93-826A-8CB3-1F99-4D420A59702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797BA6D-BBA2-F6DB-175D-014FFDF81B6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EC34CAC-C29F-D5EA-6628-94786B2B79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2D7E1B53-FA03-AE25-8C24-179FC82898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68333E44-AF1A-556F-4442-4F0347D3DB9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3B164F38-E584-962E-CEAC-801F8B6032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AEBF7927-ACDA-0E1C-90EE-89911616B36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A99562CA-F887-6BC2-40A3-AD0FB7BE26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24C38E81-B15B-20B2-E4CF-50CA4A7A83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9" name="Picture 9">
            <a:extLst>
              <a:ext uri="{FF2B5EF4-FFF2-40B4-BE49-F238E27FC236}">
                <a16:creationId xmlns:a16="http://schemas.microsoft.com/office/drawing/2014/main" id="{2409B3FA-2011-7A8F-038F-307178A4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09" y="5254152"/>
            <a:ext cx="842412" cy="1001127"/>
          </a:xfrm>
          <a:prstGeom prst="rect">
            <a:avLst/>
          </a:prstGeom>
        </p:spPr>
      </p:pic>
      <p:pic>
        <p:nvPicPr>
          <p:cNvPr id="180" name="Picture 10">
            <a:extLst>
              <a:ext uri="{FF2B5EF4-FFF2-40B4-BE49-F238E27FC236}">
                <a16:creationId xmlns:a16="http://schemas.microsoft.com/office/drawing/2014/main" id="{A619124B-56BE-71E3-6FA0-C478CF33A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235" y="3483866"/>
            <a:ext cx="1098798" cy="1196470"/>
          </a:xfrm>
          <a:prstGeom prst="rect">
            <a:avLst/>
          </a:prstGeom>
        </p:spPr>
      </p:pic>
      <p:pic>
        <p:nvPicPr>
          <p:cNvPr id="181" name="Picture 11">
            <a:extLst>
              <a:ext uri="{FF2B5EF4-FFF2-40B4-BE49-F238E27FC236}">
                <a16:creationId xmlns:a16="http://schemas.microsoft.com/office/drawing/2014/main" id="{CC364DCB-D634-3F7A-7EB8-875352705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333" y="1969965"/>
            <a:ext cx="1220887" cy="1550526"/>
          </a:xfrm>
          <a:prstGeom prst="rect">
            <a:avLst/>
          </a:prstGeom>
        </p:spPr>
      </p:pic>
      <p:pic>
        <p:nvPicPr>
          <p:cNvPr id="182" name="Picture 12">
            <a:extLst>
              <a:ext uri="{FF2B5EF4-FFF2-40B4-BE49-F238E27FC236}">
                <a16:creationId xmlns:a16="http://schemas.microsoft.com/office/drawing/2014/main" id="{7C7ABBE1-67D4-9856-3698-F23CD0617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561" y="2409485"/>
            <a:ext cx="1440647" cy="1111007"/>
          </a:xfrm>
          <a:prstGeom prst="rect">
            <a:avLst/>
          </a:prstGeom>
        </p:spPr>
      </p:pic>
      <p:pic>
        <p:nvPicPr>
          <p:cNvPr id="183" name="Picture 13">
            <a:extLst>
              <a:ext uri="{FF2B5EF4-FFF2-40B4-BE49-F238E27FC236}">
                <a16:creationId xmlns:a16="http://schemas.microsoft.com/office/drawing/2014/main" id="{D4AE2BD9-F5B3-DBF8-A1AC-BDFBC20A8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510" y="5095436"/>
            <a:ext cx="1330767" cy="1111007"/>
          </a:xfrm>
          <a:prstGeom prst="rect">
            <a:avLst/>
          </a:prstGeom>
        </p:spPr>
      </p:pic>
      <p:pic>
        <p:nvPicPr>
          <p:cNvPr id="184" name="Picture 14">
            <a:extLst>
              <a:ext uri="{FF2B5EF4-FFF2-40B4-BE49-F238E27FC236}">
                <a16:creationId xmlns:a16="http://schemas.microsoft.com/office/drawing/2014/main" id="{092236B3-A08B-8881-FD01-EB0CD0D28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0606" y="4533828"/>
            <a:ext cx="1733660" cy="1831331"/>
          </a:xfrm>
          <a:prstGeom prst="rect">
            <a:avLst/>
          </a:prstGeom>
        </p:spPr>
      </p:pic>
      <p:pic>
        <p:nvPicPr>
          <p:cNvPr id="185" name="Picture 15">
            <a:extLst>
              <a:ext uri="{FF2B5EF4-FFF2-40B4-BE49-F238E27FC236}">
                <a16:creationId xmlns:a16="http://schemas.microsoft.com/office/drawing/2014/main" id="{BA38B910-6E4A-9152-F4D9-327CE92EA2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0838" y="2995510"/>
            <a:ext cx="1733660" cy="1477273"/>
          </a:xfrm>
          <a:prstGeom prst="rect">
            <a:avLst/>
          </a:prstGeom>
        </p:spPr>
      </p:pic>
      <p:pic>
        <p:nvPicPr>
          <p:cNvPr id="186" name="Picture 16">
            <a:extLst>
              <a:ext uri="{FF2B5EF4-FFF2-40B4-BE49-F238E27FC236}">
                <a16:creationId xmlns:a16="http://schemas.microsoft.com/office/drawing/2014/main" id="{D58A2349-41D5-62B5-C7E5-B477212C7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3416" y="3947802"/>
            <a:ext cx="1086590" cy="915665"/>
          </a:xfrm>
          <a:prstGeom prst="rect">
            <a:avLst/>
          </a:prstGeom>
        </p:spPr>
      </p:pic>
      <p:pic>
        <p:nvPicPr>
          <p:cNvPr id="187" name="Picture 17">
            <a:extLst>
              <a:ext uri="{FF2B5EF4-FFF2-40B4-BE49-F238E27FC236}">
                <a16:creationId xmlns:a16="http://schemas.microsoft.com/office/drawing/2014/main" id="{D2C530EE-C0C8-1EC3-D2C2-641E2C68DC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2011" y="3642581"/>
            <a:ext cx="964500" cy="512773"/>
          </a:xfrm>
          <a:prstGeom prst="rect">
            <a:avLst/>
          </a:prstGeom>
        </p:spPr>
      </p:pic>
      <p:pic>
        <p:nvPicPr>
          <p:cNvPr id="188" name="Picture 18">
            <a:extLst>
              <a:ext uri="{FF2B5EF4-FFF2-40B4-BE49-F238E27FC236}">
                <a16:creationId xmlns:a16="http://schemas.microsoft.com/office/drawing/2014/main" id="{CDA1D8CE-BADC-43D5-357F-1A73869DE8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8555" y="4668126"/>
            <a:ext cx="1233096" cy="793577"/>
          </a:xfrm>
          <a:prstGeom prst="rect">
            <a:avLst/>
          </a:prstGeom>
        </p:spPr>
      </p:pic>
      <p:pic>
        <p:nvPicPr>
          <p:cNvPr id="189" name="Picture 19">
            <a:extLst>
              <a:ext uri="{FF2B5EF4-FFF2-40B4-BE49-F238E27FC236}">
                <a16:creationId xmlns:a16="http://schemas.microsoft.com/office/drawing/2014/main" id="{A5A34D59-401A-1245-4728-E8E733E434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0449" y="3618163"/>
            <a:ext cx="866830" cy="952292"/>
          </a:xfrm>
          <a:prstGeom prst="rect">
            <a:avLst/>
          </a:prstGeom>
        </p:spPr>
      </p:pic>
      <p:pic>
        <p:nvPicPr>
          <p:cNvPr id="190" name="Picture 20">
            <a:extLst>
              <a:ext uri="{FF2B5EF4-FFF2-40B4-BE49-F238E27FC236}">
                <a16:creationId xmlns:a16="http://schemas.microsoft.com/office/drawing/2014/main" id="{F2F373B1-40E8-E2D4-950B-8D913A7713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8555" y="2922257"/>
            <a:ext cx="1001127" cy="1025545"/>
          </a:xfrm>
          <a:prstGeom prst="rect">
            <a:avLst/>
          </a:prstGeom>
        </p:spPr>
      </p:pic>
      <p:pic>
        <p:nvPicPr>
          <p:cNvPr id="191" name="Picture 21">
            <a:extLst>
              <a:ext uri="{FF2B5EF4-FFF2-40B4-BE49-F238E27FC236}">
                <a16:creationId xmlns:a16="http://schemas.microsoft.com/office/drawing/2014/main" id="{4DB83E44-6C50-D051-DFF0-3ED98588EE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8000" y="2714707"/>
            <a:ext cx="732532" cy="964501"/>
          </a:xfrm>
          <a:prstGeom prst="rect">
            <a:avLst/>
          </a:prstGeom>
        </p:spPr>
      </p:pic>
      <p:pic>
        <p:nvPicPr>
          <p:cNvPr id="192" name="Picture 22">
            <a:extLst>
              <a:ext uri="{FF2B5EF4-FFF2-40B4-BE49-F238E27FC236}">
                <a16:creationId xmlns:a16="http://schemas.microsoft.com/office/drawing/2014/main" id="{FEA5117D-EBF2-F433-EC2C-06A5439624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125" y="4338487"/>
            <a:ext cx="1721451" cy="1501691"/>
          </a:xfrm>
          <a:prstGeom prst="rect">
            <a:avLst/>
          </a:prstGeom>
        </p:spPr>
      </p:pic>
      <p:pic>
        <p:nvPicPr>
          <p:cNvPr id="193" name="Picture 23">
            <a:extLst>
              <a:ext uri="{FF2B5EF4-FFF2-40B4-BE49-F238E27FC236}">
                <a16:creationId xmlns:a16="http://schemas.microsoft.com/office/drawing/2014/main" id="{A1AB096C-3657-0D70-2E92-C4B601D29B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32898" y="1274060"/>
            <a:ext cx="1062172" cy="1550526"/>
          </a:xfrm>
          <a:prstGeom prst="rect">
            <a:avLst/>
          </a:prstGeom>
        </p:spPr>
      </p:pic>
      <p:pic>
        <p:nvPicPr>
          <p:cNvPr id="194" name="Picture 24">
            <a:extLst>
              <a:ext uri="{FF2B5EF4-FFF2-40B4-BE49-F238E27FC236}">
                <a16:creationId xmlns:a16="http://schemas.microsoft.com/office/drawing/2014/main" id="{3B044366-54E2-84F3-D38F-46DECC190F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75458" y="4033265"/>
            <a:ext cx="1025545" cy="891247"/>
          </a:xfrm>
          <a:prstGeom prst="rect">
            <a:avLst/>
          </a:prstGeom>
        </p:spPr>
      </p:pic>
      <p:pic>
        <p:nvPicPr>
          <p:cNvPr id="195" name="Picture 25">
            <a:extLst>
              <a:ext uri="{FF2B5EF4-FFF2-40B4-BE49-F238E27FC236}">
                <a16:creationId xmlns:a16="http://schemas.microsoft.com/office/drawing/2014/main" id="{050EB6D7-3D8C-21EB-C6E9-77E7556230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16669" y="2494947"/>
            <a:ext cx="1098798" cy="1245305"/>
          </a:xfrm>
          <a:prstGeom prst="rect">
            <a:avLst/>
          </a:prstGeom>
        </p:spPr>
      </p:pic>
      <p:pic>
        <p:nvPicPr>
          <p:cNvPr id="196" name="Picture 26">
            <a:extLst>
              <a:ext uri="{FF2B5EF4-FFF2-40B4-BE49-F238E27FC236}">
                <a16:creationId xmlns:a16="http://schemas.microsoft.com/office/drawing/2014/main" id="{B4D3772E-7527-5C00-044A-192E2C5C3D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30080" y="3923385"/>
            <a:ext cx="1074380" cy="1342976"/>
          </a:xfrm>
          <a:prstGeom prst="rect">
            <a:avLst/>
          </a:prstGeom>
        </p:spPr>
      </p:pic>
      <p:pic>
        <p:nvPicPr>
          <p:cNvPr id="197" name="Picture 27">
            <a:extLst>
              <a:ext uri="{FF2B5EF4-FFF2-40B4-BE49-F238E27FC236}">
                <a16:creationId xmlns:a16="http://schemas.microsoft.com/office/drawing/2014/main" id="{F24B782C-1AAF-2F91-3B0C-260E3BBDB79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92815" y="1481611"/>
            <a:ext cx="1037754" cy="1428438"/>
          </a:xfrm>
          <a:prstGeom prst="rect">
            <a:avLst/>
          </a:prstGeom>
        </p:spPr>
      </p:pic>
      <p:pic>
        <p:nvPicPr>
          <p:cNvPr id="198" name="Picture 28">
            <a:extLst>
              <a:ext uri="{FF2B5EF4-FFF2-40B4-BE49-F238E27FC236}">
                <a16:creationId xmlns:a16="http://schemas.microsoft.com/office/drawing/2014/main" id="{B45159FA-16EE-9A38-C190-02405E1BEB2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07917" y="3618163"/>
            <a:ext cx="976710" cy="830204"/>
          </a:xfrm>
          <a:prstGeom prst="rect">
            <a:avLst/>
          </a:prstGeom>
        </p:spPr>
      </p:pic>
      <p:pic>
        <p:nvPicPr>
          <p:cNvPr id="199" name="Picture 29">
            <a:extLst>
              <a:ext uri="{FF2B5EF4-FFF2-40B4-BE49-F238E27FC236}">
                <a16:creationId xmlns:a16="http://schemas.microsoft.com/office/drawing/2014/main" id="{44E6F2E3-5A76-5946-3880-F8FD8CB6CBD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41160" y="4668126"/>
            <a:ext cx="1342976" cy="817994"/>
          </a:xfrm>
          <a:prstGeom prst="rect">
            <a:avLst/>
          </a:prstGeom>
        </p:spPr>
      </p:pic>
      <p:pic>
        <p:nvPicPr>
          <p:cNvPr id="200" name="Picture 30">
            <a:extLst>
              <a:ext uri="{FF2B5EF4-FFF2-40B4-BE49-F238E27FC236}">
                <a16:creationId xmlns:a16="http://schemas.microsoft.com/office/drawing/2014/main" id="{42B78C9D-F31D-B1E4-D5F5-9CC40289EF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125" y="1176389"/>
            <a:ext cx="708114" cy="1318558"/>
          </a:xfrm>
          <a:prstGeom prst="rect">
            <a:avLst/>
          </a:prstGeom>
        </p:spPr>
      </p:pic>
      <p:pic>
        <p:nvPicPr>
          <p:cNvPr id="201" name="Picture 31">
            <a:extLst>
              <a:ext uri="{FF2B5EF4-FFF2-40B4-BE49-F238E27FC236}">
                <a16:creationId xmlns:a16="http://schemas.microsoft.com/office/drawing/2014/main" id="{551D092B-4A81-2E31-D188-A84113E9881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63813" y="3276315"/>
            <a:ext cx="1660407" cy="1062172"/>
          </a:xfrm>
          <a:prstGeom prst="rect">
            <a:avLst/>
          </a:prstGeom>
        </p:spPr>
      </p:pic>
      <p:pic>
        <p:nvPicPr>
          <p:cNvPr id="202" name="Picture 32">
            <a:extLst>
              <a:ext uri="{FF2B5EF4-FFF2-40B4-BE49-F238E27FC236}">
                <a16:creationId xmlns:a16="http://schemas.microsoft.com/office/drawing/2014/main" id="{85AE6C39-3860-490C-F93D-DDA4750F648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39885" y="2971093"/>
            <a:ext cx="817994" cy="891247"/>
          </a:xfrm>
          <a:prstGeom prst="rect">
            <a:avLst/>
          </a:prstGeom>
        </p:spPr>
      </p:pic>
      <p:pic>
        <p:nvPicPr>
          <p:cNvPr id="203" name="Picture 33">
            <a:extLst>
              <a:ext uri="{FF2B5EF4-FFF2-40B4-BE49-F238E27FC236}">
                <a16:creationId xmlns:a16="http://schemas.microsoft.com/office/drawing/2014/main" id="{3B32098B-AA5C-26C0-1AB9-FBEF701A00D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11373" y="4191980"/>
            <a:ext cx="1404020" cy="1428438"/>
          </a:xfrm>
          <a:prstGeom prst="rect">
            <a:avLst/>
          </a:prstGeom>
        </p:spPr>
      </p:pic>
      <p:pic>
        <p:nvPicPr>
          <p:cNvPr id="204" name="Picture 47">
            <a:extLst>
              <a:ext uri="{FF2B5EF4-FFF2-40B4-BE49-F238E27FC236}">
                <a16:creationId xmlns:a16="http://schemas.microsoft.com/office/drawing/2014/main" id="{34DED62C-7387-44AF-51C1-BDF5FC61A93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59155" y="5156481"/>
            <a:ext cx="842412" cy="1001127"/>
          </a:xfrm>
          <a:prstGeom prst="rect">
            <a:avLst/>
          </a:prstGeom>
        </p:spPr>
      </p:pic>
      <p:pic>
        <p:nvPicPr>
          <p:cNvPr id="205" name="Picture 48">
            <a:extLst>
              <a:ext uri="{FF2B5EF4-FFF2-40B4-BE49-F238E27FC236}">
                <a16:creationId xmlns:a16="http://schemas.microsoft.com/office/drawing/2014/main" id="{6B77791B-8C2E-B859-A87C-0C96668F837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72981" y="3386195"/>
            <a:ext cx="1098798" cy="1196470"/>
          </a:xfrm>
          <a:prstGeom prst="rect">
            <a:avLst/>
          </a:prstGeom>
        </p:spPr>
      </p:pic>
      <p:pic>
        <p:nvPicPr>
          <p:cNvPr id="206" name="Picture 49">
            <a:extLst>
              <a:ext uri="{FF2B5EF4-FFF2-40B4-BE49-F238E27FC236}">
                <a16:creationId xmlns:a16="http://schemas.microsoft.com/office/drawing/2014/main" id="{001D4CCB-AF96-9A35-6F68-A35E5B5EAD5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30080" y="1884504"/>
            <a:ext cx="1220887" cy="1550526"/>
          </a:xfrm>
          <a:prstGeom prst="rect">
            <a:avLst/>
          </a:prstGeom>
        </p:spPr>
      </p:pic>
      <p:pic>
        <p:nvPicPr>
          <p:cNvPr id="207" name="Picture 50">
            <a:extLst>
              <a:ext uri="{FF2B5EF4-FFF2-40B4-BE49-F238E27FC236}">
                <a16:creationId xmlns:a16="http://schemas.microsoft.com/office/drawing/2014/main" id="{7B6C95D5-DBE9-8EDA-F109-BF133DD32B0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46308" y="2324023"/>
            <a:ext cx="1440647" cy="1111007"/>
          </a:xfrm>
          <a:prstGeom prst="rect">
            <a:avLst/>
          </a:prstGeom>
        </p:spPr>
      </p:pic>
      <p:pic>
        <p:nvPicPr>
          <p:cNvPr id="208" name="Picture 51">
            <a:extLst>
              <a:ext uri="{FF2B5EF4-FFF2-40B4-BE49-F238E27FC236}">
                <a16:creationId xmlns:a16="http://schemas.microsoft.com/office/drawing/2014/main" id="{C4BDAF51-6192-58AB-E8F5-A787C8DA9F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874257" y="5009974"/>
            <a:ext cx="1330767" cy="1111007"/>
          </a:xfrm>
          <a:prstGeom prst="rect">
            <a:avLst/>
          </a:prstGeom>
        </p:spPr>
      </p:pic>
      <p:pic>
        <p:nvPicPr>
          <p:cNvPr id="209" name="Picture 52">
            <a:extLst>
              <a:ext uri="{FF2B5EF4-FFF2-40B4-BE49-F238E27FC236}">
                <a16:creationId xmlns:a16="http://schemas.microsoft.com/office/drawing/2014/main" id="{18559817-C6DF-D409-C5E6-71BEBE8E410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07353" y="4436157"/>
            <a:ext cx="1733660" cy="1831331"/>
          </a:xfrm>
          <a:prstGeom prst="rect">
            <a:avLst/>
          </a:prstGeom>
        </p:spPr>
      </p:pic>
      <p:pic>
        <p:nvPicPr>
          <p:cNvPr id="210" name="Picture 53">
            <a:extLst>
              <a:ext uri="{FF2B5EF4-FFF2-40B4-BE49-F238E27FC236}">
                <a16:creationId xmlns:a16="http://schemas.microsoft.com/office/drawing/2014/main" id="{0F93C089-F4B5-8F09-408D-E85095EB826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59793" y="2897840"/>
            <a:ext cx="1733660" cy="1477273"/>
          </a:xfrm>
          <a:prstGeom prst="rect">
            <a:avLst/>
          </a:prstGeom>
        </p:spPr>
      </p:pic>
      <p:pic>
        <p:nvPicPr>
          <p:cNvPr id="211" name="Picture 54">
            <a:extLst>
              <a:ext uri="{FF2B5EF4-FFF2-40B4-BE49-F238E27FC236}">
                <a16:creationId xmlns:a16="http://schemas.microsoft.com/office/drawing/2014/main" id="{588AA6CC-E99D-23BB-E11F-99E6A81CE39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70162" y="3862341"/>
            <a:ext cx="1086590" cy="915665"/>
          </a:xfrm>
          <a:prstGeom prst="rect">
            <a:avLst/>
          </a:prstGeom>
        </p:spPr>
      </p:pic>
      <p:pic>
        <p:nvPicPr>
          <p:cNvPr id="212" name="Picture 55">
            <a:extLst>
              <a:ext uri="{FF2B5EF4-FFF2-40B4-BE49-F238E27FC236}">
                <a16:creationId xmlns:a16="http://schemas.microsoft.com/office/drawing/2014/main" id="{2469F50E-0651-7027-44AA-54A431E96E7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38758" y="3544910"/>
            <a:ext cx="964500" cy="512773"/>
          </a:xfrm>
          <a:prstGeom prst="rect">
            <a:avLst/>
          </a:prstGeom>
        </p:spPr>
      </p:pic>
      <p:pic>
        <p:nvPicPr>
          <p:cNvPr id="213" name="Picture 56">
            <a:extLst>
              <a:ext uri="{FF2B5EF4-FFF2-40B4-BE49-F238E27FC236}">
                <a16:creationId xmlns:a16="http://schemas.microsoft.com/office/drawing/2014/main" id="{E4FB6BA6-2F86-3767-5295-1DE980D59BE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47510" y="4582664"/>
            <a:ext cx="1233096" cy="793577"/>
          </a:xfrm>
          <a:prstGeom prst="rect">
            <a:avLst/>
          </a:prstGeom>
        </p:spPr>
      </p:pic>
      <p:pic>
        <p:nvPicPr>
          <p:cNvPr id="214" name="Picture 57">
            <a:extLst>
              <a:ext uri="{FF2B5EF4-FFF2-40B4-BE49-F238E27FC236}">
                <a16:creationId xmlns:a16="http://schemas.microsoft.com/office/drawing/2014/main" id="{32F1B55D-B165-11F7-61EA-7DC4CE7A8CE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267196" y="3520492"/>
            <a:ext cx="866830" cy="952292"/>
          </a:xfrm>
          <a:prstGeom prst="rect">
            <a:avLst/>
          </a:prstGeom>
        </p:spPr>
      </p:pic>
      <p:pic>
        <p:nvPicPr>
          <p:cNvPr id="215" name="Picture 58">
            <a:extLst>
              <a:ext uri="{FF2B5EF4-FFF2-40B4-BE49-F238E27FC236}">
                <a16:creationId xmlns:a16="http://schemas.microsoft.com/office/drawing/2014/main" id="{AF30FC0A-E2E3-768A-07F0-C87778B4AF6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35301" y="2824587"/>
            <a:ext cx="1001127" cy="1025545"/>
          </a:xfrm>
          <a:prstGeom prst="rect">
            <a:avLst/>
          </a:prstGeom>
        </p:spPr>
      </p:pic>
      <p:pic>
        <p:nvPicPr>
          <p:cNvPr id="216" name="Picture 59">
            <a:extLst>
              <a:ext uri="{FF2B5EF4-FFF2-40B4-BE49-F238E27FC236}">
                <a16:creationId xmlns:a16="http://schemas.microsoft.com/office/drawing/2014/main" id="{87BC5553-2E9C-8D0C-D016-D8FF7EF9F0EA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474746" y="2629244"/>
            <a:ext cx="732532" cy="964501"/>
          </a:xfrm>
          <a:prstGeom prst="rect">
            <a:avLst/>
          </a:prstGeom>
        </p:spPr>
      </p:pic>
      <p:pic>
        <p:nvPicPr>
          <p:cNvPr id="217" name="Picture 60">
            <a:extLst>
              <a:ext uri="{FF2B5EF4-FFF2-40B4-BE49-F238E27FC236}">
                <a16:creationId xmlns:a16="http://schemas.microsoft.com/office/drawing/2014/main" id="{EAFB1A7A-3BFD-DB4F-2215-28FD57FF0D5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546872" y="4240815"/>
            <a:ext cx="1721451" cy="1501691"/>
          </a:xfrm>
          <a:prstGeom prst="rect">
            <a:avLst/>
          </a:prstGeom>
        </p:spPr>
      </p:pic>
      <p:pic>
        <p:nvPicPr>
          <p:cNvPr id="218" name="Picture 61">
            <a:extLst>
              <a:ext uri="{FF2B5EF4-FFF2-40B4-BE49-F238E27FC236}">
                <a16:creationId xmlns:a16="http://schemas.microsoft.com/office/drawing/2014/main" id="{541D90DA-6556-B62E-6191-64384B57BE1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059645" y="1188598"/>
            <a:ext cx="1062172" cy="1550526"/>
          </a:xfrm>
          <a:prstGeom prst="rect">
            <a:avLst/>
          </a:prstGeom>
        </p:spPr>
      </p:pic>
      <p:pic>
        <p:nvPicPr>
          <p:cNvPr id="219" name="Picture 62">
            <a:extLst>
              <a:ext uri="{FF2B5EF4-FFF2-40B4-BE49-F238E27FC236}">
                <a16:creationId xmlns:a16="http://schemas.microsoft.com/office/drawing/2014/main" id="{B6DFA70B-39BC-FD8F-3732-F72C5E4CC14F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714414" y="3935594"/>
            <a:ext cx="1025545" cy="891247"/>
          </a:xfrm>
          <a:prstGeom prst="rect">
            <a:avLst/>
          </a:prstGeom>
        </p:spPr>
      </p:pic>
      <p:pic>
        <p:nvPicPr>
          <p:cNvPr id="220" name="Picture 63">
            <a:extLst>
              <a:ext uri="{FF2B5EF4-FFF2-40B4-BE49-F238E27FC236}">
                <a16:creationId xmlns:a16="http://schemas.microsoft.com/office/drawing/2014/main" id="{D543C41A-5F6C-324A-68DA-A96A8E6BFB5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643416" y="2397276"/>
            <a:ext cx="1098798" cy="1245305"/>
          </a:xfrm>
          <a:prstGeom prst="rect">
            <a:avLst/>
          </a:prstGeom>
        </p:spPr>
      </p:pic>
      <p:pic>
        <p:nvPicPr>
          <p:cNvPr id="221" name="Picture 64">
            <a:extLst>
              <a:ext uri="{FF2B5EF4-FFF2-40B4-BE49-F238E27FC236}">
                <a16:creationId xmlns:a16="http://schemas.microsoft.com/office/drawing/2014/main" id="{EC338CB2-F649-5375-6B0F-548A17F38F62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556826" y="3837923"/>
            <a:ext cx="1074380" cy="1342976"/>
          </a:xfrm>
          <a:prstGeom prst="rect">
            <a:avLst/>
          </a:prstGeom>
        </p:spPr>
      </p:pic>
      <p:pic>
        <p:nvPicPr>
          <p:cNvPr id="222" name="Picture 65">
            <a:extLst>
              <a:ext uri="{FF2B5EF4-FFF2-40B4-BE49-F238E27FC236}">
                <a16:creationId xmlns:a16="http://schemas.microsoft.com/office/drawing/2014/main" id="{895724B0-2FD8-878B-A584-CBFBB35478E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119561" y="1396149"/>
            <a:ext cx="1037754" cy="1428438"/>
          </a:xfrm>
          <a:prstGeom prst="rect">
            <a:avLst/>
          </a:prstGeom>
        </p:spPr>
      </p:pic>
      <p:pic>
        <p:nvPicPr>
          <p:cNvPr id="223" name="Picture 66">
            <a:extLst>
              <a:ext uri="{FF2B5EF4-FFF2-40B4-BE49-F238E27FC236}">
                <a16:creationId xmlns:a16="http://schemas.microsoft.com/office/drawing/2014/main" id="{43FF1261-5D0A-8F16-9BFD-E7970BAEAD3B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546872" y="3532701"/>
            <a:ext cx="976710" cy="830204"/>
          </a:xfrm>
          <a:prstGeom prst="rect">
            <a:avLst/>
          </a:prstGeom>
        </p:spPr>
      </p:pic>
      <p:pic>
        <p:nvPicPr>
          <p:cNvPr id="224" name="Picture 67">
            <a:extLst>
              <a:ext uri="{FF2B5EF4-FFF2-40B4-BE49-F238E27FC236}">
                <a16:creationId xmlns:a16="http://schemas.microsoft.com/office/drawing/2014/main" id="{4D2BC517-4D34-FAC3-904B-499923937499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67907" y="4570455"/>
            <a:ext cx="1342976" cy="817994"/>
          </a:xfrm>
          <a:prstGeom prst="rect">
            <a:avLst/>
          </a:prstGeom>
        </p:spPr>
      </p:pic>
      <p:pic>
        <p:nvPicPr>
          <p:cNvPr id="225" name="Picture 68">
            <a:extLst>
              <a:ext uri="{FF2B5EF4-FFF2-40B4-BE49-F238E27FC236}">
                <a16:creationId xmlns:a16="http://schemas.microsoft.com/office/drawing/2014/main" id="{08C759AB-0A5F-B9CD-06E4-906657D9DC2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546872" y="1078718"/>
            <a:ext cx="708114" cy="1318558"/>
          </a:xfrm>
          <a:prstGeom prst="rect">
            <a:avLst/>
          </a:prstGeom>
        </p:spPr>
      </p:pic>
      <p:pic>
        <p:nvPicPr>
          <p:cNvPr id="226" name="Picture 69">
            <a:extLst>
              <a:ext uri="{FF2B5EF4-FFF2-40B4-BE49-F238E27FC236}">
                <a16:creationId xmlns:a16="http://schemas.microsoft.com/office/drawing/2014/main" id="{687BCFDA-E6B5-E47B-8593-7B99C08B3D7B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190560" y="3178644"/>
            <a:ext cx="1660407" cy="1062172"/>
          </a:xfrm>
          <a:prstGeom prst="rect">
            <a:avLst/>
          </a:prstGeom>
        </p:spPr>
      </p:pic>
      <p:pic>
        <p:nvPicPr>
          <p:cNvPr id="227" name="Picture 70">
            <a:extLst>
              <a:ext uri="{FF2B5EF4-FFF2-40B4-BE49-F238E27FC236}">
                <a16:creationId xmlns:a16="http://schemas.microsoft.com/office/drawing/2014/main" id="{127BBECC-108B-06F8-8CB8-F279C84E7015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766632" y="2873422"/>
            <a:ext cx="817994" cy="891247"/>
          </a:xfrm>
          <a:prstGeom prst="rect">
            <a:avLst/>
          </a:prstGeom>
        </p:spPr>
      </p:pic>
      <p:pic>
        <p:nvPicPr>
          <p:cNvPr id="228" name="Picture 71">
            <a:extLst>
              <a:ext uri="{FF2B5EF4-FFF2-40B4-BE49-F238E27FC236}">
                <a16:creationId xmlns:a16="http://schemas.microsoft.com/office/drawing/2014/main" id="{55DBB80F-119E-76C2-A548-392001D0F39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438120" y="4106518"/>
            <a:ext cx="1404020" cy="1428438"/>
          </a:xfrm>
          <a:prstGeom prst="rect">
            <a:avLst/>
          </a:prstGeom>
        </p:spPr>
      </p:pic>
      <p:pic>
        <p:nvPicPr>
          <p:cNvPr id="229" name="Picture 73">
            <a:extLst>
              <a:ext uri="{FF2B5EF4-FFF2-40B4-BE49-F238E27FC236}">
                <a16:creationId xmlns:a16="http://schemas.microsoft.com/office/drawing/2014/main" id="{C54968C7-641A-625E-3F1C-63C27940E47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021891" y="2067637"/>
            <a:ext cx="1062172" cy="488355"/>
          </a:xfrm>
          <a:prstGeom prst="rect">
            <a:avLst/>
          </a:prstGeom>
        </p:spPr>
      </p:pic>
      <p:pic>
        <p:nvPicPr>
          <p:cNvPr id="230" name="Picture 74">
            <a:extLst>
              <a:ext uri="{FF2B5EF4-FFF2-40B4-BE49-F238E27FC236}">
                <a16:creationId xmlns:a16="http://schemas.microsoft.com/office/drawing/2014/main" id="{D88BAB66-2281-755A-DDB1-179D0661CE47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30718" y="3520492"/>
            <a:ext cx="1330767" cy="488355"/>
          </a:xfrm>
          <a:prstGeom prst="rect">
            <a:avLst/>
          </a:prstGeom>
        </p:spPr>
      </p:pic>
      <p:pic>
        <p:nvPicPr>
          <p:cNvPr id="231" name="Picture 75">
            <a:extLst>
              <a:ext uri="{FF2B5EF4-FFF2-40B4-BE49-F238E27FC236}">
                <a16:creationId xmlns:a16="http://schemas.microsoft.com/office/drawing/2014/main" id="{9262BDEC-FB94-5F22-997E-F6396FCB2E7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775458" y="4338487"/>
            <a:ext cx="915665" cy="488355"/>
          </a:xfrm>
          <a:prstGeom prst="rect">
            <a:avLst/>
          </a:prstGeom>
        </p:spPr>
      </p:pic>
      <p:pic>
        <p:nvPicPr>
          <p:cNvPr id="232" name="Picture 76">
            <a:extLst>
              <a:ext uri="{FF2B5EF4-FFF2-40B4-BE49-F238E27FC236}">
                <a16:creationId xmlns:a16="http://schemas.microsoft.com/office/drawing/2014/main" id="{64B74809-DA57-CF56-3F9E-2F1EE50CA286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519072" y="4839050"/>
            <a:ext cx="1001127" cy="488355"/>
          </a:xfrm>
          <a:prstGeom prst="rect">
            <a:avLst/>
          </a:prstGeom>
        </p:spPr>
      </p:pic>
      <p:pic>
        <p:nvPicPr>
          <p:cNvPr id="233" name="Picture 77">
            <a:extLst>
              <a:ext uri="{FF2B5EF4-FFF2-40B4-BE49-F238E27FC236}">
                <a16:creationId xmlns:a16="http://schemas.microsoft.com/office/drawing/2014/main" id="{AD41C3F8-1B5A-FE0F-3FBE-CB337CC7D82F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434737" y="5412867"/>
            <a:ext cx="891247" cy="488355"/>
          </a:xfrm>
          <a:prstGeom prst="rect">
            <a:avLst/>
          </a:prstGeom>
        </p:spPr>
      </p:pic>
      <p:pic>
        <p:nvPicPr>
          <p:cNvPr id="234" name="Picture 78">
            <a:extLst>
              <a:ext uri="{FF2B5EF4-FFF2-40B4-BE49-F238E27FC236}">
                <a16:creationId xmlns:a16="http://schemas.microsoft.com/office/drawing/2014/main" id="{4EB30ABA-65B9-7097-AA7B-E1B63DA15E0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886466" y="5339614"/>
            <a:ext cx="1330767" cy="488355"/>
          </a:xfrm>
          <a:prstGeom prst="rect">
            <a:avLst/>
          </a:prstGeom>
        </p:spPr>
      </p:pic>
      <p:pic>
        <p:nvPicPr>
          <p:cNvPr id="235" name="Picture 79">
            <a:extLst>
              <a:ext uri="{FF2B5EF4-FFF2-40B4-BE49-F238E27FC236}">
                <a16:creationId xmlns:a16="http://schemas.microsoft.com/office/drawing/2014/main" id="{E4C8BB65-A157-DC8C-806D-902388E2BC47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936428" y="5009974"/>
            <a:ext cx="1135425" cy="488355"/>
          </a:xfrm>
          <a:prstGeom prst="rect">
            <a:avLst/>
          </a:prstGeom>
        </p:spPr>
      </p:pic>
      <p:pic>
        <p:nvPicPr>
          <p:cNvPr id="236" name="Picture 80">
            <a:extLst>
              <a:ext uri="{FF2B5EF4-FFF2-40B4-BE49-F238E27FC236}">
                <a16:creationId xmlns:a16="http://schemas.microsoft.com/office/drawing/2014/main" id="{CB388F20-812F-40C5-5FE2-4FD189B14EC4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595707" y="4924513"/>
            <a:ext cx="1457203" cy="534754"/>
          </a:xfrm>
          <a:prstGeom prst="rect">
            <a:avLst/>
          </a:prstGeom>
        </p:spPr>
      </p:pic>
      <p:pic>
        <p:nvPicPr>
          <p:cNvPr id="237" name="Picture 81">
            <a:extLst>
              <a:ext uri="{FF2B5EF4-FFF2-40B4-BE49-F238E27FC236}">
                <a16:creationId xmlns:a16="http://schemas.microsoft.com/office/drawing/2014/main" id="{8A29DEE4-BB35-824C-54E9-623D91545196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8584626" y="4594873"/>
            <a:ext cx="952292" cy="488355"/>
          </a:xfrm>
          <a:prstGeom prst="rect">
            <a:avLst/>
          </a:prstGeom>
        </p:spPr>
      </p:pic>
      <p:pic>
        <p:nvPicPr>
          <p:cNvPr id="238" name="Picture 82">
            <a:extLst>
              <a:ext uri="{FF2B5EF4-FFF2-40B4-BE49-F238E27FC236}">
                <a16:creationId xmlns:a16="http://schemas.microsoft.com/office/drawing/2014/main" id="{42CB4B76-A958-7365-8CA3-10329D8EC769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8816595" y="3825714"/>
            <a:ext cx="1330767" cy="488355"/>
          </a:xfrm>
          <a:prstGeom prst="rect">
            <a:avLst/>
          </a:prstGeom>
        </p:spPr>
      </p:pic>
      <p:pic>
        <p:nvPicPr>
          <p:cNvPr id="239" name="Picture 83">
            <a:extLst>
              <a:ext uri="{FF2B5EF4-FFF2-40B4-BE49-F238E27FC236}">
                <a16:creationId xmlns:a16="http://schemas.microsoft.com/office/drawing/2014/main" id="{32BBFECD-BC19-01D1-E6CB-E8169FC163CB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8206151" y="3886758"/>
            <a:ext cx="988919" cy="488355"/>
          </a:xfrm>
          <a:prstGeom prst="rect">
            <a:avLst/>
          </a:prstGeom>
        </p:spPr>
      </p:pic>
      <p:pic>
        <p:nvPicPr>
          <p:cNvPr id="240" name="Picture 84">
            <a:extLst>
              <a:ext uri="{FF2B5EF4-FFF2-40B4-BE49-F238E27FC236}">
                <a16:creationId xmlns:a16="http://schemas.microsoft.com/office/drawing/2014/main" id="{BD84BFFB-A933-AEDA-0E48-D47BEB52A2CC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7302695" y="3789087"/>
            <a:ext cx="1306349" cy="488355"/>
          </a:xfrm>
          <a:prstGeom prst="rect">
            <a:avLst/>
          </a:prstGeom>
        </p:spPr>
      </p:pic>
      <p:pic>
        <p:nvPicPr>
          <p:cNvPr id="241" name="Picture 85">
            <a:extLst>
              <a:ext uri="{FF2B5EF4-FFF2-40B4-BE49-F238E27FC236}">
                <a16:creationId xmlns:a16="http://schemas.microsoft.com/office/drawing/2014/main" id="{310DF45A-81C8-5F7D-F5B2-73466A74CF1A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8364867" y="2922257"/>
            <a:ext cx="915665" cy="488355"/>
          </a:xfrm>
          <a:prstGeom prst="rect">
            <a:avLst/>
          </a:prstGeom>
        </p:spPr>
      </p:pic>
      <p:pic>
        <p:nvPicPr>
          <p:cNvPr id="242" name="Picture 86">
            <a:extLst>
              <a:ext uri="{FF2B5EF4-FFF2-40B4-BE49-F238E27FC236}">
                <a16:creationId xmlns:a16="http://schemas.microsoft.com/office/drawing/2014/main" id="{AEA261CD-A259-A1B8-5850-5C96E6EB6098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7632334" y="3203062"/>
            <a:ext cx="1123216" cy="488355"/>
          </a:xfrm>
          <a:prstGeom prst="rect">
            <a:avLst/>
          </a:prstGeom>
        </p:spPr>
      </p:pic>
      <p:pic>
        <p:nvPicPr>
          <p:cNvPr id="243" name="Picture 87">
            <a:extLst>
              <a:ext uri="{FF2B5EF4-FFF2-40B4-BE49-F238E27FC236}">
                <a16:creationId xmlns:a16="http://schemas.microsoft.com/office/drawing/2014/main" id="{C2114921-AA25-66E3-08AC-55E5D77DFC29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8059645" y="2128681"/>
            <a:ext cx="1025545" cy="488355"/>
          </a:xfrm>
          <a:prstGeom prst="rect">
            <a:avLst/>
          </a:prstGeom>
        </p:spPr>
      </p:pic>
      <p:pic>
        <p:nvPicPr>
          <p:cNvPr id="244" name="Picture 88">
            <a:extLst>
              <a:ext uri="{FF2B5EF4-FFF2-40B4-BE49-F238E27FC236}">
                <a16:creationId xmlns:a16="http://schemas.microsoft.com/office/drawing/2014/main" id="{93CB0556-594F-5104-DDB1-4099D6136817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7400366" y="1591491"/>
            <a:ext cx="1025545" cy="488355"/>
          </a:xfrm>
          <a:prstGeom prst="rect">
            <a:avLst/>
          </a:prstGeom>
        </p:spPr>
      </p:pic>
      <p:pic>
        <p:nvPicPr>
          <p:cNvPr id="245" name="Picture 89">
            <a:extLst>
              <a:ext uri="{FF2B5EF4-FFF2-40B4-BE49-F238E27FC236}">
                <a16:creationId xmlns:a16="http://schemas.microsoft.com/office/drawing/2014/main" id="{43CFBE3B-84A8-4A07-46EC-15CEDFB33E0F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7180606" y="2824587"/>
            <a:ext cx="1025545" cy="488355"/>
          </a:xfrm>
          <a:prstGeom prst="rect">
            <a:avLst/>
          </a:prstGeom>
        </p:spPr>
      </p:pic>
      <p:pic>
        <p:nvPicPr>
          <p:cNvPr id="246" name="Picture 90">
            <a:extLst>
              <a:ext uri="{FF2B5EF4-FFF2-40B4-BE49-F238E27FC236}">
                <a16:creationId xmlns:a16="http://schemas.microsoft.com/office/drawing/2014/main" id="{A8940248-D82A-058E-C0CF-FD3D1518E215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6618998" y="3166435"/>
            <a:ext cx="1037754" cy="488355"/>
          </a:xfrm>
          <a:prstGeom prst="rect">
            <a:avLst/>
          </a:prstGeom>
        </p:spPr>
      </p:pic>
      <p:pic>
        <p:nvPicPr>
          <p:cNvPr id="247" name="Picture 91">
            <a:extLst>
              <a:ext uri="{FF2B5EF4-FFF2-40B4-BE49-F238E27FC236}">
                <a16:creationId xmlns:a16="http://schemas.microsoft.com/office/drawing/2014/main" id="{C0F4F413-11E2-1A76-7D3D-F96DA961EFCB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6850967" y="3569328"/>
            <a:ext cx="927874" cy="488355"/>
          </a:xfrm>
          <a:prstGeom prst="rect">
            <a:avLst/>
          </a:prstGeom>
        </p:spPr>
      </p:pic>
      <p:pic>
        <p:nvPicPr>
          <p:cNvPr id="248" name="Picture 92">
            <a:extLst>
              <a:ext uri="{FF2B5EF4-FFF2-40B4-BE49-F238E27FC236}">
                <a16:creationId xmlns:a16="http://schemas.microsoft.com/office/drawing/2014/main" id="{B55F5A1C-4B4D-2C58-36C3-F52E255AF503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6545745" y="4143144"/>
            <a:ext cx="1037754" cy="488355"/>
          </a:xfrm>
          <a:prstGeom prst="rect">
            <a:avLst/>
          </a:prstGeom>
        </p:spPr>
      </p:pic>
      <p:pic>
        <p:nvPicPr>
          <p:cNvPr id="249" name="Picture 93">
            <a:extLst>
              <a:ext uri="{FF2B5EF4-FFF2-40B4-BE49-F238E27FC236}">
                <a16:creationId xmlns:a16="http://schemas.microsoft.com/office/drawing/2014/main" id="{475F98F1-B124-DE76-DB6C-B74D8857DFC3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5471364" y="3642581"/>
            <a:ext cx="1062172" cy="488355"/>
          </a:xfrm>
          <a:prstGeom prst="rect">
            <a:avLst/>
          </a:prstGeom>
        </p:spPr>
      </p:pic>
      <p:pic>
        <p:nvPicPr>
          <p:cNvPr id="250" name="Picture 94">
            <a:extLst>
              <a:ext uri="{FF2B5EF4-FFF2-40B4-BE49-F238E27FC236}">
                <a16:creationId xmlns:a16="http://schemas.microsoft.com/office/drawing/2014/main" id="{07E6E805-434E-7962-8D9D-28322E0D538A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5971928" y="3264106"/>
            <a:ext cx="976710" cy="488355"/>
          </a:xfrm>
          <a:prstGeom prst="rect">
            <a:avLst/>
          </a:prstGeom>
        </p:spPr>
      </p:pic>
      <p:pic>
        <p:nvPicPr>
          <p:cNvPr id="251" name="Picture 95">
            <a:extLst>
              <a:ext uri="{FF2B5EF4-FFF2-40B4-BE49-F238E27FC236}">
                <a16:creationId xmlns:a16="http://schemas.microsoft.com/office/drawing/2014/main" id="{266AD75F-4729-34C0-9A5F-D3D13233A00E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5837630" y="2482738"/>
            <a:ext cx="1037754" cy="488355"/>
          </a:xfrm>
          <a:prstGeom prst="rect">
            <a:avLst/>
          </a:prstGeom>
        </p:spPr>
      </p:pic>
      <p:pic>
        <p:nvPicPr>
          <p:cNvPr id="252" name="Picture 96">
            <a:extLst>
              <a:ext uri="{FF2B5EF4-FFF2-40B4-BE49-F238E27FC236}">
                <a16:creationId xmlns:a16="http://schemas.microsoft.com/office/drawing/2014/main" id="{01BFA0D2-4624-A32C-BB0D-6E2811CBB832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5617870" y="4240815"/>
            <a:ext cx="976710" cy="488355"/>
          </a:xfrm>
          <a:prstGeom prst="rect">
            <a:avLst/>
          </a:prstGeom>
        </p:spPr>
      </p:pic>
      <p:pic>
        <p:nvPicPr>
          <p:cNvPr id="253" name="Picture 97">
            <a:extLst>
              <a:ext uri="{FF2B5EF4-FFF2-40B4-BE49-F238E27FC236}">
                <a16:creationId xmlns:a16="http://schemas.microsoft.com/office/drawing/2014/main" id="{6AC06636-78B6-C746-DEFC-C46DD3B1827F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6106226" y="4680335"/>
            <a:ext cx="1037754" cy="488355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A2E69240-9EA1-DB8F-3CAF-00CFDB0911A2}"/>
              </a:ext>
            </a:extLst>
          </p:cNvPr>
          <p:cNvGrpSpPr/>
          <p:nvPr/>
        </p:nvGrpSpPr>
        <p:grpSpPr>
          <a:xfrm>
            <a:off x="5608722" y="600577"/>
            <a:ext cx="2383743" cy="352822"/>
            <a:chOff x="7439359" y="2005300"/>
            <a:chExt cx="3391101" cy="514189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1EAAF60-BB77-B416-A43D-58E08CE0C657}"/>
                </a:ext>
              </a:extLst>
            </p:cNvPr>
            <p:cNvGrpSpPr/>
            <p:nvPr/>
          </p:nvGrpSpPr>
          <p:grpSpPr>
            <a:xfrm>
              <a:off x="7439359" y="2005300"/>
              <a:ext cx="1638501" cy="504664"/>
              <a:chOff x="3017754" y="4070041"/>
              <a:chExt cx="1638501" cy="504664"/>
            </a:xfrm>
          </p:grpSpPr>
          <p:pic>
            <p:nvPicPr>
              <p:cNvPr id="94" name="Picture 10">
                <a:extLst>
                  <a:ext uri="{FF2B5EF4-FFF2-40B4-BE49-F238E27FC236}">
                    <a16:creationId xmlns:a16="http://schemas.microsoft.com/office/drawing/2014/main" id="{D31267BE-2C83-B958-BA04-D490E1E90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17754" y="4070041"/>
                <a:ext cx="1638501" cy="504664"/>
              </a:xfrm>
              <a:prstGeom prst="rect">
                <a:avLst/>
              </a:prstGeom>
              <a:ln>
                <a:noFill/>
              </a:ln>
              <a:effectLst>
                <a:outerShdw blurRad="37459" dist="77518" dir="270000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95" name="TextBox 12">
                <a:extLst>
                  <a:ext uri="{FF2B5EF4-FFF2-40B4-BE49-F238E27FC236}">
                    <a16:creationId xmlns:a16="http://schemas.microsoft.com/office/drawing/2014/main" id="{16FEEAC4-EA37-D43F-D4A6-27C55EDB0372}"/>
                  </a:ext>
                </a:extLst>
              </p:cNvPr>
              <p:cNvSpPr txBox="1"/>
              <p:nvPr/>
            </p:nvSpPr>
            <p:spPr>
              <a:xfrm>
                <a:off x="3017754" y="4232111"/>
                <a:ext cx="1638501" cy="180525"/>
              </a:xfrm>
              <a:prstGeom prst="rect">
                <a:avLst/>
              </a:prstGeom>
              <a:ln>
                <a:noFill/>
              </a:ln>
              <a:effectLst>
                <a:outerShdw blurRad="9260" dist="6350" dir="2700000">
                  <a:srgbClr val="000000">
                    <a:alpha val="18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2024</a:t>
                </a:r>
                <a:r>
                  <a:rPr lang="ko-KR" alt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년 </a:t>
                </a:r>
                <a:r>
                  <a:rPr lang="en-US" altLang="ko-KR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3</a:t>
                </a:r>
                <a:r>
                  <a:rPr lang="ko-KR" altLang="en-US" sz="1100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월</a:t>
                </a:r>
                <a:endParaRPr 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8B3FC22-2E41-4FA4-85FB-86776C8AEF18}"/>
                </a:ext>
              </a:extLst>
            </p:cNvPr>
            <p:cNvGrpSpPr/>
            <p:nvPr/>
          </p:nvGrpSpPr>
          <p:grpSpPr>
            <a:xfrm>
              <a:off x="9191959" y="2014825"/>
              <a:ext cx="1638501" cy="504664"/>
              <a:chOff x="3017754" y="4070041"/>
              <a:chExt cx="1638501" cy="504664"/>
            </a:xfrm>
          </p:grpSpPr>
          <p:pic>
            <p:nvPicPr>
              <p:cNvPr id="92" name="Picture 10">
                <a:extLst>
                  <a:ext uri="{FF2B5EF4-FFF2-40B4-BE49-F238E27FC236}">
                    <a16:creationId xmlns:a16="http://schemas.microsoft.com/office/drawing/2014/main" id="{A155CF88-819D-9643-1AB1-F7B132B10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17754" y="4070041"/>
                <a:ext cx="1638501" cy="504664"/>
              </a:xfrm>
              <a:prstGeom prst="rect">
                <a:avLst/>
              </a:prstGeom>
              <a:ln>
                <a:noFill/>
              </a:ln>
              <a:effectLst>
                <a:outerShdw blurRad="37459" dist="77518" dir="2700000">
                  <a:srgbClr val="000000">
                    <a:alpha val="17000"/>
                  </a:srgbClr>
                </a:outerShdw>
              </a:effectLst>
            </p:spPr>
          </p:pic>
          <p:sp>
            <p:nvSpPr>
              <p:cNvPr id="93" name="TextBox 12">
                <a:extLst>
                  <a:ext uri="{FF2B5EF4-FFF2-40B4-BE49-F238E27FC236}">
                    <a16:creationId xmlns:a16="http://schemas.microsoft.com/office/drawing/2014/main" id="{FF26F7AA-AB2B-692C-1253-4C09C9C1CCF5}"/>
                  </a:ext>
                </a:extLst>
              </p:cNvPr>
              <p:cNvSpPr txBox="1"/>
              <p:nvPr/>
            </p:nvSpPr>
            <p:spPr>
              <a:xfrm>
                <a:off x="3017754" y="4232111"/>
                <a:ext cx="1638501" cy="180525"/>
              </a:xfrm>
              <a:prstGeom prst="rect">
                <a:avLst/>
              </a:prstGeom>
              <a:ln>
                <a:noFill/>
              </a:ln>
              <a:effectLst>
                <a:outerShdw blurRad="9260" dist="6350" dir="2700000">
                  <a:srgbClr val="000000">
                    <a:alpha val="18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200" b="0" i="0" u="none" strike="noStrike" spc="-100">
                    <a:solidFill>
                      <a:srgbClr val="FFFFFF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서울특별시</a:t>
                </a:r>
                <a:endParaRPr lang="en-US" sz="11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9E2E34A-2D1A-4304-A6C0-6FBEA04E56DA}"/>
              </a:ext>
            </a:extLst>
          </p:cNvPr>
          <p:cNvGrpSpPr/>
          <p:nvPr/>
        </p:nvGrpSpPr>
        <p:grpSpPr>
          <a:xfrm>
            <a:off x="6545662" y="696877"/>
            <a:ext cx="145069" cy="134527"/>
            <a:chOff x="2321318" y="1647823"/>
            <a:chExt cx="206375" cy="196055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A21C5F86-0E5D-46E9-C521-DEA1E22DDDA6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>
              <a:extLst>
                <a:ext uri="{FF2B5EF4-FFF2-40B4-BE49-F238E27FC236}">
                  <a16:creationId xmlns:a16="http://schemas.microsoft.com/office/drawing/2014/main" id="{CAF781A1-6A1B-E1E4-C189-EA76AFB09ABD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A4EAC27-048A-1970-83BF-EAA52BAAB432}"/>
              </a:ext>
            </a:extLst>
          </p:cNvPr>
          <p:cNvGrpSpPr/>
          <p:nvPr/>
        </p:nvGrpSpPr>
        <p:grpSpPr>
          <a:xfrm>
            <a:off x="7781541" y="695606"/>
            <a:ext cx="145069" cy="134527"/>
            <a:chOff x="2321318" y="1647823"/>
            <a:chExt cx="206375" cy="196055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EF38331-377A-FFB0-310E-4B8D1174DF19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68976E9D-A7AD-813E-9FED-DD4E41D43929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AutoShape 4" descr="양천구 - 나무위키">
            <a:extLst>
              <a:ext uri="{FF2B5EF4-FFF2-40B4-BE49-F238E27FC236}">
                <a16:creationId xmlns:a16="http://schemas.microsoft.com/office/drawing/2014/main" id="{7BA63ACE-E48B-AC36-01C6-08CC3B7D9A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8546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91A4F4D1-7B56-C11F-1B1B-CB68ECC20D8E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08350" y="370210"/>
            <a:ext cx="7144512" cy="6200941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1027" name="Picture 26">
            <a:extLst>
              <a:ext uri="{FF2B5EF4-FFF2-40B4-BE49-F238E27FC236}">
                <a16:creationId xmlns:a16="http://schemas.microsoft.com/office/drawing/2014/main" id="{AF71DC50-0E85-23BE-1279-7DFD25143AC1}"/>
              </a:ext>
            </a:extLst>
          </p:cNvPr>
          <p:cNvPicPr>
            <a:picLocks noChangeAspect="1"/>
          </p:cNvPicPr>
          <p:nvPr/>
        </p:nvPicPr>
        <p:blipFill>
          <a:blip r:embed="rId80"/>
          <a:srcRect t="21433"/>
          <a:stretch>
            <a:fillRect/>
          </a:stretch>
        </p:blipFill>
        <p:spPr>
          <a:xfrm>
            <a:off x="3789772" y="385376"/>
            <a:ext cx="3866979" cy="714579"/>
          </a:xfrm>
          <a:prstGeom prst="rect">
            <a:avLst/>
          </a:prstGeom>
          <a:ln>
            <a:noFill/>
          </a:ln>
          <a:effectLst>
            <a:outerShdw blurRad="179401" dist="55685" dir="2700000">
              <a:srgbClr val="000000">
                <a:alpha val="18000"/>
              </a:srgbClr>
            </a:outerShdw>
          </a:effectLst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E02A311A-F8BA-64C5-01DD-D6C7B8E162A2}"/>
              </a:ext>
            </a:extLst>
          </p:cNvPr>
          <p:cNvSpPr txBox="1"/>
          <p:nvPr/>
        </p:nvSpPr>
        <p:spPr>
          <a:xfrm>
            <a:off x="3789772" y="385376"/>
            <a:ext cx="38669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FF66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핫플레이스 세부 지역</a:t>
            </a:r>
            <a:r>
              <a:rPr lang="ko-KR" altLang="en-US" sz="14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선택하기</a:t>
            </a:r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E2E17491-0912-C020-CA99-BC6557A4F221}"/>
              </a:ext>
            </a:extLst>
          </p:cNvPr>
          <p:cNvGrpSpPr/>
          <p:nvPr/>
        </p:nvGrpSpPr>
        <p:grpSpPr>
          <a:xfrm>
            <a:off x="3880325" y="645929"/>
            <a:ext cx="1151769" cy="346286"/>
            <a:chOff x="3017754" y="4070041"/>
            <a:chExt cx="1638501" cy="504664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7F385C7-6C9E-3890-A2F8-B3D9ECF88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035" name="TextBox 12">
              <a:extLst>
                <a:ext uri="{FF2B5EF4-FFF2-40B4-BE49-F238E27FC236}">
                  <a16:creationId xmlns:a16="http://schemas.microsoft.com/office/drawing/2014/main" id="{322FED49-1C8F-FD1C-20A6-231B106F93F3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서울특별시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D8DAC911-758C-C3E6-A6D7-A52CC12FB632}"/>
              </a:ext>
            </a:extLst>
          </p:cNvPr>
          <p:cNvGrpSpPr/>
          <p:nvPr/>
        </p:nvGrpSpPr>
        <p:grpSpPr>
          <a:xfrm>
            <a:off x="5112299" y="652465"/>
            <a:ext cx="1151769" cy="346286"/>
            <a:chOff x="3017754" y="4070041"/>
            <a:chExt cx="1638501" cy="504664"/>
          </a:xfrm>
        </p:grpSpPr>
        <p:pic>
          <p:nvPicPr>
            <p:cNvPr id="1032" name="Picture 10">
              <a:extLst>
                <a:ext uri="{FF2B5EF4-FFF2-40B4-BE49-F238E27FC236}">
                  <a16:creationId xmlns:a16="http://schemas.microsoft.com/office/drawing/2014/main" id="{E91C4EA9-AA7D-46EB-3935-BA017997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033" name="TextBox 12">
              <a:extLst>
                <a:ext uri="{FF2B5EF4-FFF2-40B4-BE49-F238E27FC236}">
                  <a16:creationId xmlns:a16="http://schemas.microsoft.com/office/drawing/2014/main" id="{F8226F08-F960-2D10-D298-976DBAC2F939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2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송파구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F37B0BBE-3C4F-B6EE-1A00-A1D97DC82CB8}"/>
              </a:ext>
            </a:extLst>
          </p:cNvPr>
          <p:cNvGrpSpPr/>
          <p:nvPr/>
        </p:nvGrpSpPr>
        <p:grpSpPr>
          <a:xfrm>
            <a:off x="4817265" y="742229"/>
            <a:ext cx="145069" cy="134527"/>
            <a:chOff x="2321318" y="1647823"/>
            <a:chExt cx="206375" cy="196055"/>
          </a:xfrm>
        </p:grpSpPr>
        <p:sp>
          <p:nvSpPr>
            <p:cNvPr id="1038" name="타원 1037">
              <a:extLst>
                <a:ext uri="{FF2B5EF4-FFF2-40B4-BE49-F238E27FC236}">
                  <a16:creationId xmlns:a16="http://schemas.microsoft.com/office/drawing/2014/main" id="{303FBBE3-0666-05EE-7067-1DC33531A732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이등변 삼각형 1038">
              <a:extLst>
                <a:ext uri="{FF2B5EF4-FFF2-40B4-BE49-F238E27FC236}">
                  <a16:creationId xmlns:a16="http://schemas.microsoft.com/office/drawing/2014/main" id="{F19DDEF4-7681-3E93-5968-469E18608F49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AD15C016-E9ED-93CE-B55C-24147DFBCA98}"/>
              </a:ext>
            </a:extLst>
          </p:cNvPr>
          <p:cNvGrpSpPr/>
          <p:nvPr/>
        </p:nvGrpSpPr>
        <p:grpSpPr>
          <a:xfrm>
            <a:off x="6053144" y="740958"/>
            <a:ext cx="145069" cy="134527"/>
            <a:chOff x="2321318" y="1647823"/>
            <a:chExt cx="206375" cy="196055"/>
          </a:xfrm>
        </p:grpSpPr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2D55451B-111C-FB26-CEA0-FB10A2B35D1F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CB377931-AA05-BF47-13CC-8A8BC6B854EC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B72E7419-3B10-80DF-FBAC-921CA299ED78}"/>
              </a:ext>
            </a:extLst>
          </p:cNvPr>
          <p:cNvGrpSpPr/>
          <p:nvPr/>
        </p:nvGrpSpPr>
        <p:grpSpPr>
          <a:xfrm>
            <a:off x="6325984" y="649189"/>
            <a:ext cx="1151769" cy="346286"/>
            <a:chOff x="3017754" y="4070041"/>
            <a:chExt cx="1638501" cy="504664"/>
          </a:xfrm>
        </p:grpSpPr>
        <p:pic>
          <p:nvPicPr>
            <p:cNvPr id="1047" name="Picture 10">
              <a:extLst>
                <a:ext uri="{FF2B5EF4-FFF2-40B4-BE49-F238E27FC236}">
                  <a16:creationId xmlns:a16="http://schemas.microsoft.com/office/drawing/2014/main" id="{0449AAEE-67F8-580D-FC81-461AD6EE9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048" name="TextBox 12">
              <a:extLst>
                <a:ext uri="{FF2B5EF4-FFF2-40B4-BE49-F238E27FC236}">
                  <a16:creationId xmlns:a16="http://schemas.microsoft.com/office/drawing/2014/main" id="{5804B423-37CB-29F8-556F-5D47E7791072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2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잠실</a:t>
              </a:r>
              <a:r>
                <a:rPr lang="en-US" altLang="ko-KR" sz="12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4</a:t>
              </a:r>
              <a:r>
                <a:rPr lang="ko-KR" altLang="en-US" sz="12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049" name="그룹 1048">
            <a:extLst>
              <a:ext uri="{FF2B5EF4-FFF2-40B4-BE49-F238E27FC236}">
                <a16:creationId xmlns:a16="http://schemas.microsoft.com/office/drawing/2014/main" id="{DFFE0300-77C0-B66D-16CE-AFE4A1CDE04B}"/>
              </a:ext>
            </a:extLst>
          </p:cNvPr>
          <p:cNvGrpSpPr/>
          <p:nvPr/>
        </p:nvGrpSpPr>
        <p:grpSpPr>
          <a:xfrm>
            <a:off x="7266829" y="737682"/>
            <a:ext cx="145069" cy="134527"/>
            <a:chOff x="2321318" y="1647823"/>
            <a:chExt cx="206375" cy="196055"/>
          </a:xfrm>
        </p:grpSpPr>
        <p:sp>
          <p:nvSpPr>
            <p:cNvPr id="1050" name="타원 1049">
              <a:extLst>
                <a:ext uri="{FF2B5EF4-FFF2-40B4-BE49-F238E27FC236}">
                  <a16:creationId xmlns:a16="http://schemas.microsoft.com/office/drawing/2014/main" id="{B7589FFA-04D1-D5CB-8B62-56D32B024F66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이등변 삼각형 1050">
              <a:extLst>
                <a:ext uri="{FF2B5EF4-FFF2-40B4-BE49-F238E27FC236}">
                  <a16:creationId xmlns:a16="http://schemas.microsoft.com/office/drawing/2014/main" id="{FBB22196-657B-6C20-6FAF-BAB92329AF99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4" name="그룹 1083">
            <a:extLst>
              <a:ext uri="{FF2B5EF4-FFF2-40B4-BE49-F238E27FC236}">
                <a16:creationId xmlns:a16="http://schemas.microsoft.com/office/drawing/2014/main" id="{E4674BDA-2043-BF70-357D-B7DE53674AAE}"/>
              </a:ext>
            </a:extLst>
          </p:cNvPr>
          <p:cNvGrpSpPr/>
          <p:nvPr/>
        </p:nvGrpSpPr>
        <p:grpSpPr>
          <a:xfrm>
            <a:off x="11078371" y="358621"/>
            <a:ext cx="5568397" cy="985774"/>
            <a:chOff x="11350992" y="1098192"/>
            <a:chExt cx="2826672" cy="690604"/>
          </a:xfrm>
        </p:grpSpPr>
        <p:pic>
          <p:nvPicPr>
            <p:cNvPr id="1085" name="Picture 46">
              <a:extLst>
                <a:ext uri="{FF2B5EF4-FFF2-40B4-BE49-F238E27FC236}">
                  <a16:creationId xmlns:a16="http://schemas.microsoft.com/office/drawing/2014/main" id="{93BABF33-F68C-AF4E-0C08-400D5C055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2B98F8C5-9CC3-D784-C536-2CA5881440DF}"/>
                </a:ext>
              </a:extLst>
            </p:cNvPr>
            <p:cNvSpPr txBox="1"/>
            <p:nvPr/>
          </p:nvSpPr>
          <p:spPr>
            <a:xfrm>
              <a:off x="11350992" y="1204021"/>
              <a:ext cx="2826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해당 지역으로 오는 사람들은 주로 어디서 올까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? (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주말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공휴일 기준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1043" name="Picture 8">
            <a:extLst>
              <a:ext uri="{FF2B5EF4-FFF2-40B4-BE49-F238E27FC236}">
                <a16:creationId xmlns:a16="http://schemas.microsoft.com/office/drawing/2014/main" id="{C84CCE9D-243B-6869-D0C5-3CB0F6D880DD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565619" y="7288747"/>
            <a:ext cx="7144512" cy="2792722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1C594A4-35CE-35F9-C445-B79980F782BC}"/>
              </a:ext>
            </a:extLst>
          </p:cNvPr>
          <p:cNvGrpSpPr/>
          <p:nvPr/>
        </p:nvGrpSpPr>
        <p:grpSpPr>
          <a:xfrm>
            <a:off x="3548148" y="6701336"/>
            <a:ext cx="3046431" cy="641328"/>
            <a:chOff x="11350992" y="1098192"/>
            <a:chExt cx="2826672" cy="641328"/>
          </a:xfrm>
        </p:grpSpPr>
        <p:pic>
          <p:nvPicPr>
            <p:cNvPr id="1045" name="Picture 46">
              <a:extLst>
                <a:ext uri="{FF2B5EF4-FFF2-40B4-BE49-F238E27FC236}">
                  <a16:creationId xmlns:a16="http://schemas.microsoft.com/office/drawing/2014/main" id="{8F4E5B1E-0D43-A266-539F-8F8458056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FE6DF807-8D3C-7254-ED1E-48B12EBD387D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잠실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4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동 요일별 평균 인구 유입 수</a:t>
              </a:r>
            </a:p>
          </p:txBody>
        </p:sp>
      </p:grpSp>
      <p:graphicFrame>
        <p:nvGraphicFramePr>
          <p:cNvPr id="1055" name="차트 1054">
            <a:extLst>
              <a:ext uri="{FF2B5EF4-FFF2-40B4-BE49-F238E27FC236}">
                <a16:creationId xmlns:a16="http://schemas.microsoft.com/office/drawing/2014/main" id="{B83FCE6E-E894-35AB-5F2D-895575C94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185382"/>
              </p:ext>
            </p:extLst>
          </p:nvPr>
        </p:nvGraphicFramePr>
        <p:xfrm>
          <a:off x="3563258" y="7525657"/>
          <a:ext cx="7112000" cy="2532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3D866B-D0EA-570C-DFEC-731674F02C67}"/>
              </a:ext>
            </a:extLst>
          </p:cNvPr>
          <p:cNvSpPr txBox="1"/>
          <p:nvPr/>
        </p:nvSpPr>
        <p:spPr>
          <a:xfrm>
            <a:off x="0" y="52314"/>
            <a:ext cx="2053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/>
              <a:t>◁ 메인 페이지로 이동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C501CB-78DF-7860-A735-3CFB1B05069B}"/>
              </a:ext>
            </a:extLst>
          </p:cNvPr>
          <p:cNvSpPr/>
          <p:nvPr/>
        </p:nvSpPr>
        <p:spPr>
          <a:xfrm>
            <a:off x="225140" y="313738"/>
            <a:ext cx="3200400" cy="40405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63DC8-6116-33B6-6B8C-87298032F1F4}"/>
              </a:ext>
            </a:extLst>
          </p:cNvPr>
          <p:cNvSpPr txBox="1"/>
          <p:nvPr/>
        </p:nvSpPr>
        <p:spPr>
          <a:xfrm>
            <a:off x="225140" y="2293639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탐색</a:t>
            </a:r>
            <a:endParaRPr lang="ko-KR" altLang="en-US" sz="4400" b="1" i="0" strike="noStrike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7EF84-E0AC-B0C2-1951-E401CCD4DF16}"/>
              </a:ext>
            </a:extLst>
          </p:cNvPr>
          <p:cNvSpPr txBox="1"/>
          <p:nvPr/>
        </p:nvSpPr>
        <p:spPr>
          <a:xfrm>
            <a:off x="225140" y="2939970"/>
            <a:ext cx="3200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수도권에 위치한 핫플레이스 지역을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기준으로 살펴봅니다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      </a:t>
            </a:r>
          </a:p>
          <a:p>
            <a:pPr algn="ctr"/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Step 1)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상단에서 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 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‘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‘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읍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면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선택하기 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19039DAD-E1A2-88A5-03B0-CABEEC1A084A}"/>
              </a:ext>
            </a:extLst>
          </p:cNvPr>
          <p:cNvSpPr/>
          <p:nvPr/>
        </p:nvSpPr>
        <p:spPr>
          <a:xfrm>
            <a:off x="277723" y="5172239"/>
            <a:ext cx="3073878" cy="1390252"/>
          </a:xfrm>
          <a:prstGeom prst="homePlate">
            <a:avLst>
              <a:gd name="adj" fmla="val 22266"/>
            </a:avLst>
          </a:prstGeom>
          <a:solidFill>
            <a:srgbClr val="F6C2A8"/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수도권 </a:t>
            </a:r>
            <a:r>
              <a:rPr lang="ko-KR" altLang="en-US" sz="2400" u="sng">
                <a:solidFill>
                  <a:schemeClr val="accent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</a:t>
            </a:r>
            <a:r>
              <a:rPr lang="ko-KR" altLang="en-US" sz="2400" b="1" u="sng">
                <a:solidFill>
                  <a:schemeClr val="accent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지표 </a:t>
            </a:r>
            <a:endParaRPr lang="en-US" altLang="ko-KR" sz="2400" b="1" u="sng">
              <a:solidFill>
                <a:schemeClr val="accent2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분포 한눈에 보기</a:t>
            </a:r>
            <a:r>
              <a:rPr lang="en-US" altLang="ko-KR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AD7EF722-9F74-08B7-1B31-6673D5345E21}"/>
              </a:ext>
            </a:extLst>
          </p:cNvPr>
          <p:cNvSpPr/>
          <p:nvPr/>
        </p:nvSpPr>
        <p:spPr>
          <a:xfrm>
            <a:off x="275039" y="8265330"/>
            <a:ext cx="3073878" cy="1390252"/>
          </a:xfrm>
          <a:prstGeom prst="homePlate">
            <a:avLst>
              <a:gd name="adj" fmla="val 22266"/>
            </a:avLst>
          </a:prstGeom>
          <a:solidFill>
            <a:srgbClr val="FF66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지역</a:t>
            </a:r>
            <a:endParaRPr lang="en-US" altLang="ko-KR" sz="2400" u="sng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인구 유입 특성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B339469-7C44-1141-9DA8-9B1A90A8A15C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865798" y="458582"/>
            <a:ext cx="1919083" cy="1919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926D38-4782-6A46-1CE0-C0E2CC931547}"/>
              </a:ext>
            </a:extLst>
          </p:cNvPr>
          <p:cNvSpPr txBox="1"/>
          <p:nvPr/>
        </p:nvSpPr>
        <p:spPr>
          <a:xfrm>
            <a:off x="161662" y="4691002"/>
            <a:ext cx="31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↓ 궁금한 대시보드 클릭 ↓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AD3250-439A-135E-BB88-F4CF9887290A}"/>
              </a:ext>
            </a:extLst>
          </p:cNvPr>
          <p:cNvGrpSpPr>
            <a:grpSpLocks noChangeAspect="1"/>
          </p:cNvGrpSpPr>
          <p:nvPr/>
        </p:nvGrpSpPr>
        <p:grpSpPr>
          <a:xfrm>
            <a:off x="4760258" y="1262628"/>
            <a:ext cx="5091749" cy="5022072"/>
            <a:chOff x="6565900" y="1828800"/>
            <a:chExt cx="12065000" cy="11899900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C43E6C6-A2A3-9671-B065-D7ACDE918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13919200" y="9664700"/>
              <a:ext cx="3924300" cy="3898900"/>
            </a:xfrm>
            <a:prstGeom prst="rect">
              <a:avLst/>
            </a:prstGeom>
          </p:spPr>
        </p:pic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7784E0FE-7E36-EF6C-F733-AFE9BB464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11633200" y="9779000"/>
              <a:ext cx="2298700" cy="3949700"/>
            </a:xfrm>
            <a:prstGeom prst="rect">
              <a:avLst/>
            </a:prstGeom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F100A8D-5028-D722-1E20-FDB15AB6A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8839200" y="4394200"/>
              <a:ext cx="2209800" cy="3098800"/>
            </a:xfrm>
            <a:prstGeom prst="rect">
              <a:avLst/>
            </a:prstGeom>
          </p:spPr>
        </p:pic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1DDE2E86-17F6-DA0A-CE76-FAD1E31CA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6578600" y="4584700"/>
              <a:ext cx="3048000" cy="2298700"/>
            </a:xfrm>
            <a:prstGeom prst="rect">
              <a:avLst/>
            </a:prstGeom>
          </p:spPr>
        </p:pic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18331531-8286-D2B3-3472-3AA6E716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9918700" y="2628900"/>
              <a:ext cx="3314700" cy="2159000"/>
            </a:xfrm>
            <a:prstGeom prst="rect">
              <a:avLst/>
            </a:prstGeom>
          </p:spPr>
        </p:pic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A439C865-69BF-9482-EF18-A3D78F4FE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12242800" y="4229100"/>
              <a:ext cx="3924300" cy="3200400"/>
            </a:xfrm>
            <a:prstGeom prst="rect">
              <a:avLst/>
            </a:prstGeom>
          </p:spPr>
        </p:pic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FE31F09E-B15B-FE50-B506-A8287BC7C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13589000" y="6743700"/>
              <a:ext cx="2476500" cy="2425700"/>
            </a:xfrm>
            <a:prstGeom prst="rect">
              <a:avLst/>
            </a:prstGeom>
          </p:spPr>
        </p:pic>
        <p:pic>
          <p:nvPicPr>
            <p:cNvPr id="33" name="Picture 9">
              <a:extLst>
                <a:ext uri="{FF2B5EF4-FFF2-40B4-BE49-F238E27FC236}">
                  <a16:creationId xmlns:a16="http://schemas.microsoft.com/office/drawing/2014/main" id="{212B5735-582C-4CE5-1189-747E5094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7391400" y="6731000"/>
              <a:ext cx="2006600" cy="1739900"/>
            </a:xfrm>
            <a:prstGeom prst="rect">
              <a:avLst/>
            </a:prstGeom>
          </p:spPr>
        </p:pic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7AE6B52B-2234-7976-1C27-DBE51B2A1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11462017" y="5846096"/>
              <a:ext cx="1714499" cy="1447800"/>
            </a:xfrm>
            <a:prstGeom prst="rect">
              <a:avLst/>
            </a:prstGeom>
          </p:spPr>
        </p:pic>
        <p:pic>
          <p:nvPicPr>
            <p:cNvPr id="36" name="Picture 11">
              <a:extLst>
                <a:ext uri="{FF2B5EF4-FFF2-40B4-BE49-F238E27FC236}">
                  <a16:creationId xmlns:a16="http://schemas.microsoft.com/office/drawing/2014/main" id="{BF2BF926-A6AD-4605-8A67-284C0752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12712700" y="6299200"/>
              <a:ext cx="1358900" cy="1447800"/>
            </a:xfrm>
            <a:prstGeom prst="rect">
              <a:avLst/>
            </a:prstGeom>
          </p:spPr>
        </p:pic>
        <p:pic>
          <p:nvPicPr>
            <p:cNvPr id="88" name="Picture 12">
              <a:extLst>
                <a:ext uri="{FF2B5EF4-FFF2-40B4-BE49-F238E27FC236}">
                  <a16:creationId xmlns:a16="http://schemas.microsoft.com/office/drawing/2014/main" id="{C3B11FA0-A39A-99E3-C9DA-5B7427F67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6743700" y="6731000"/>
              <a:ext cx="1257300" cy="1422400"/>
            </a:xfrm>
            <a:prstGeom prst="rect">
              <a:avLst/>
            </a:prstGeom>
          </p:spPr>
        </p:pic>
        <p:pic>
          <p:nvPicPr>
            <p:cNvPr id="103" name="Picture 13">
              <a:extLst>
                <a:ext uri="{FF2B5EF4-FFF2-40B4-BE49-F238E27FC236}">
                  <a16:creationId xmlns:a16="http://schemas.microsoft.com/office/drawing/2014/main" id="{C4C09D69-42DF-69B1-E895-876F284E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16738600" y="8572500"/>
              <a:ext cx="1447800" cy="1473200"/>
            </a:xfrm>
            <a:prstGeom prst="rect">
              <a:avLst/>
            </a:prstGeom>
          </p:spPr>
        </p:pic>
        <p:pic>
          <p:nvPicPr>
            <p:cNvPr id="111" name="Picture 14">
              <a:extLst>
                <a:ext uri="{FF2B5EF4-FFF2-40B4-BE49-F238E27FC236}">
                  <a16:creationId xmlns:a16="http://schemas.microsoft.com/office/drawing/2014/main" id="{C1E871EB-9BEF-712A-6C19-F71E6FA4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9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07700" y="4826000"/>
              <a:ext cx="1841500" cy="1270000"/>
            </a:xfrm>
            <a:prstGeom prst="rect">
              <a:avLst/>
            </a:prstGeom>
          </p:spPr>
        </p:pic>
        <p:pic>
          <p:nvPicPr>
            <p:cNvPr id="114" name="Picture 15">
              <a:extLst>
                <a:ext uri="{FF2B5EF4-FFF2-40B4-BE49-F238E27FC236}">
                  <a16:creationId xmlns:a16="http://schemas.microsoft.com/office/drawing/2014/main" id="{30C20EBA-40AC-2597-8B08-8C5C1BE1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11150600" y="1828800"/>
              <a:ext cx="2311400" cy="1511300"/>
            </a:xfrm>
            <a:prstGeom prst="rect">
              <a:avLst/>
            </a:prstGeom>
          </p:spPr>
        </p:pic>
        <p:pic>
          <p:nvPicPr>
            <p:cNvPr id="115" name="Picture 16">
              <a:extLst>
                <a:ext uri="{FF2B5EF4-FFF2-40B4-BE49-F238E27FC236}">
                  <a16:creationId xmlns:a16="http://schemas.microsoft.com/office/drawing/2014/main" id="{EBB687AE-E94C-F083-0AF4-0B9C1BCE5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13550900" y="8280400"/>
              <a:ext cx="1917700" cy="1701800"/>
            </a:xfrm>
            <a:prstGeom prst="rect">
              <a:avLst/>
            </a:prstGeom>
          </p:spPr>
        </p:pic>
        <p:pic>
          <p:nvPicPr>
            <p:cNvPr id="116" name="Picture 17">
              <a:extLst>
                <a:ext uri="{FF2B5EF4-FFF2-40B4-BE49-F238E27FC236}">
                  <a16:creationId xmlns:a16="http://schemas.microsoft.com/office/drawing/2014/main" id="{8DCAC8CF-602B-E674-5FAA-9E47C5003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15824200" y="7835900"/>
              <a:ext cx="2387600" cy="1244600"/>
            </a:xfrm>
            <a:prstGeom prst="rect">
              <a:avLst/>
            </a:prstGeom>
          </p:spPr>
        </p:pic>
        <p:pic>
          <p:nvPicPr>
            <p:cNvPr id="117" name="Picture 18">
              <a:extLst>
                <a:ext uri="{FF2B5EF4-FFF2-40B4-BE49-F238E27FC236}">
                  <a16:creationId xmlns:a16="http://schemas.microsoft.com/office/drawing/2014/main" id="{3E63AFEC-76BA-32CF-D0D7-9060DBD89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15252700" y="8610600"/>
              <a:ext cx="1104900" cy="1511300"/>
            </a:xfrm>
            <a:prstGeom prst="rect">
              <a:avLst/>
            </a:prstGeom>
          </p:spPr>
        </p:pic>
        <p:pic>
          <p:nvPicPr>
            <p:cNvPr id="118" name="Picture 19">
              <a:extLst>
                <a:ext uri="{FF2B5EF4-FFF2-40B4-BE49-F238E27FC236}">
                  <a16:creationId xmlns:a16="http://schemas.microsoft.com/office/drawing/2014/main" id="{30B13A98-3336-422F-0BFC-E86E3650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11137900" y="6705599"/>
              <a:ext cx="1498600" cy="1485900"/>
            </a:xfrm>
            <a:prstGeom prst="rect">
              <a:avLst/>
            </a:prstGeom>
          </p:spPr>
        </p:pic>
        <p:pic>
          <p:nvPicPr>
            <p:cNvPr id="119" name="Picture 20">
              <a:extLst>
                <a:ext uri="{FF2B5EF4-FFF2-40B4-BE49-F238E27FC236}">
                  <a16:creationId xmlns:a16="http://schemas.microsoft.com/office/drawing/2014/main" id="{5453EBB8-3E70-3E90-3D8E-13EF542E3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10147300" y="8445500"/>
              <a:ext cx="2768600" cy="1790700"/>
            </a:xfrm>
            <a:prstGeom prst="rect">
              <a:avLst/>
            </a:prstGeom>
          </p:spPr>
        </p:pic>
        <p:pic>
          <p:nvPicPr>
            <p:cNvPr id="120" name="Picture 21">
              <a:extLst>
                <a:ext uri="{FF2B5EF4-FFF2-40B4-BE49-F238E27FC236}">
                  <a16:creationId xmlns:a16="http://schemas.microsoft.com/office/drawing/2014/main" id="{916F49E4-5675-2A86-A99D-174F3CAEC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9359900" y="3860800"/>
              <a:ext cx="2222500" cy="3276600"/>
            </a:xfrm>
            <a:prstGeom prst="rect">
              <a:avLst/>
            </a:prstGeom>
          </p:spPr>
        </p:pic>
        <p:pic>
          <p:nvPicPr>
            <p:cNvPr id="121" name="Picture 22">
              <a:extLst>
                <a:ext uri="{FF2B5EF4-FFF2-40B4-BE49-F238E27FC236}">
                  <a16:creationId xmlns:a16="http://schemas.microsoft.com/office/drawing/2014/main" id="{9149AB19-0E93-6D20-C729-1281BE413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13652500" y="9588500"/>
              <a:ext cx="1739900" cy="3048000"/>
            </a:xfrm>
            <a:prstGeom prst="rect">
              <a:avLst/>
            </a:prstGeom>
          </p:spPr>
        </p:pic>
        <p:pic>
          <p:nvPicPr>
            <p:cNvPr id="122" name="Picture 23">
              <a:extLst>
                <a:ext uri="{FF2B5EF4-FFF2-40B4-BE49-F238E27FC236}">
                  <a16:creationId xmlns:a16="http://schemas.microsoft.com/office/drawing/2014/main" id="{6D9EE8EC-5188-400E-6200-AD6CEA39B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13284200" y="9613900"/>
              <a:ext cx="1447800" cy="1663700"/>
            </a:xfrm>
            <a:prstGeom prst="rect">
              <a:avLst/>
            </a:prstGeom>
          </p:spPr>
        </p:pic>
        <p:pic>
          <p:nvPicPr>
            <p:cNvPr id="123" name="Picture 24">
              <a:extLst>
                <a:ext uri="{FF2B5EF4-FFF2-40B4-BE49-F238E27FC236}">
                  <a16:creationId xmlns:a16="http://schemas.microsoft.com/office/drawing/2014/main" id="{F1186DF5-32D3-B9DB-47CA-E0E3880A4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15951200" y="8915400"/>
              <a:ext cx="1143000" cy="1625600"/>
            </a:xfrm>
            <a:prstGeom prst="rect">
              <a:avLst/>
            </a:prstGeom>
          </p:spPr>
        </p:pic>
        <p:pic>
          <p:nvPicPr>
            <p:cNvPr id="124" name="Picture 25">
              <a:extLst>
                <a:ext uri="{FF2B5EF4-FFF2-40B4-BE49-F238E27FC236}">
                  <a16:creationId xmlns:a16="http://schemas.microsoft.com/office/drawing/2014/main" id="{6FEE6BDC-9DE3-1A7F-49CE-AC9F92799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8445500" y="7404100"/>
              <a:ext cx="1778000" cy="1689100"/>
            </a:xfrm>
            <a:prstGeom prst="rect">
              <a:avLst/>
            </a:prstGeom>
          </p:spPr>
        </p:pic>
        <p:pic>
          <p:nvPicPr>
            <p:cNvPr id="125" name="Picture 26">
              <a:extLst>
                <a:ext uri="{FF2B5EF4-FFF2-40B4-BE49-F238E27FC236}">
                  <a16:creationId xmlns:a16="http://schemas.microsoft.com/office/drawing/2014/main" id="{B71D5439-C2E2-C5AB-CDF8-F4AEBA8A0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12446000" y="7835900"/>
              <a:ext cx="1612900" cy="2387600"/>
            </a:xfrm>
            <a:prstGeom prst="rect">
              <a:avLst/>
            </a:prstGeom>
          </p:spPr>
        </p:pic>
        <p:pic>
          <p:nvPicPr>
            <p:cNvPr id="126" name="Picture 27">
              <a:extLst>
                <a:ext uri="{FF2B5EF4-FFF2-40B4-BE49-F238E27FC236}">
                  <a16:creationId xmlns:a16="http://schemas.microsoft.com/office/drawing/2014/main" id="{1C7DD3EF-2E27-D429-1547-3C973698F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10210800" y="7226300"/>
              <a:ext cx="1790700" cy="1778000"/>
            </a:xfrm>
            <a:prstGeom prst="rect">
              <a:avLst/>
            </a:prstGeom>
          </p:spPr>
        </p:pic>
        <p:pic>
          <p:nvPicPr>
            <p:cNvPr id="127" name="Picture 28">
              <a:extLst>
                <a:ext uri="{FF2B5EF4-FFF2-40B4-BE49-F238E27FC236}">
                  <a16:creationId xmlns:a16="http://schemas.microsoft.com/office/drawing/2014/main" id="{15A327A6-0ECE-991A-8C19-9CE819464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11899900" y="7366000"/>
              <a:ext cx="1600200" cy="1473200"/>
            </a:xfrm>
            <a:prstGeom prst="rect">
              <a:avLst/>
            </a:prstGeom>
          </p:spPr>
        </p:pic>
        <p:pic>
          <p:nvPicPr>
            <p:cNvPr id="128" name="Picture 29">
              <a:extLst>
                <a:ext uri="{FF2B5EF4-FFF2-40B4-BE49-F238E27FC236}">
                  <a16:creationId xmlns:a16="http://schemas.microsoft.com/office/drawing/2014/main" id="{36BE0F8D-F846-AC65-67BD-8EB89C089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/>
            <a:stretch>
              <a:fillRect/>
            </a:stretch>
          </p:blipFill>
          <p:spPr>
            <a:xfrm>
              <a:off x="11582400" y="2260600"/>
              <a:ext cx="1727200" cy="508000"/>
            </a:xfrm>
            <a:prstGeom prst="rect">
              <a:avLst/>
            </a:prstGeom>
          </p:spPr>
        </p:pic>
        <p:pic>
          <p:nvPicPr>
            <p:cNvPr id="129" name="Picture 30">
              <a:extLst>
                <a:ext uri="{FF2B5EF4-FFF2-40B4-BE49-F238E27FC236}">
                  <a16:creationId xmlns:a16="http://schemas.microsoft.com/office/drawing/2014/main" id="{6A592E73-5330-348B-84DC-E379749FF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10833100" y="3479800"/>
              <a:ext cx="1727200" cy="508000"/>
            </a:xfrm>
            <a:prstGeom prst="rect">
              <a:avLst/>
            </a:prstGeom>
          </p:spPr>
        </p:pic>
        <p:pic>
          <p:nvPicPr>
            <p:cNvPr id="130" name="Picture 31">
              <a:extLst>
                <a:ext uri="{FF2B5EF4-FFF2-40B4-BE49-F238E27FC236}">
                  <a16:creationId xmlns:a16="http://schemas.microsoft.com/office/drawing/2014/main" id="{D9057A71-6931-9BE6-BDFD-60F081D6F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/>
            <a:stretch>
              <a:fillRect/>
            </a:stretch>
          </p:blipFill>
          <p:spPr>
            <a:xfrm>
              <a:off x="10972800" y="5041900"/>
              <a:ext cx="1727200" cy="508000"/>
            </a:xfrm>
            <a:prstGeom prst="rect">
              <a:avLst/>
            </a:prstGeom>
          </p:spPr>
        </p:pic>
        <p:pic>
          <p:nvPicPr>
            <p:cNvPr id="131" name="Picture 32">
              <a:extLst>
                <a:ext uri="{FF2B5EF4-FFF2-40B4-BE49-F238E27FC236}">
                  <a16:creationId xmlns:a16="http://schemas.microsoft.com/office/drawing/2014/main" id="{861F66D9-CA49-F025-2CD8-2F0482130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/>
            <a:stretch>
              <a:fillRect/>
            </a:stretch>
          </p:blipFill>
          <p:spPr>
            <a:xfrm>
              <a:off x="9690100" y="4838700"/>
              <a:ext cx="1727200" cy="508000"/>
            </a:xfrm>
            <a:prstGeom prst="rect">
              <a:avLst/>
            </a:prstGeom>
          </p:spPr>
        </p:pic>
        <p:pic>
          <p:nvPicPr>
            <p:cNvPr id="132" name="Picture 33">
              <a:extLst>
                <a:ext uri="{FF2B5EF4-FFF2-40B4-BE49-F238E27FC236}">
                  <a16:creationId xmlns:a16="http://schemas.microsoft.com/office/drawing/2014/main" id="{C50B2E84-C181-006C-2C31-33F0A783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/>
            <a:stretch>
              <a:fillRect/>
            </a:stretch>
          </p:blipFill>
          <p:spPr>
            <a:xfrm>
              <a:off x="9232900" y="6667500"/>
              <a:ext cx="1727200" cy="508000"/>
            </a:xfrm>
            <a:prstGeom prst="rect">
              <a:avLst/>
            </a:prstGeom>
          </p:spPr>
        </p:pic>
        <p:pic>
          <p:nvPicPr>
            <p:cNvPr id="133" name="Picture 34">
              <a:extLst>
                <a:ext uri="{FF2B5EF4-FFF2-40B4-BE49-F238E27FC236}">
                  <a16:creationId xmlns:a16="http://schemas.microsoft.com/office/drawing/2014/main" id="{965648DD-DAA8-1D02-549F-217708B7D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/>
            <a:stretch>
              <a:fillRect/>
            </a:stretch>
          </p:blipFill>
          <p:spPr>
            <a:xfrm>
              <a:off x="7162800" y="5626100"/>
              <a:ext cx="1727200" cy="508000"/>
            </a:xfrm>
            <a:prstGeom prst="rect">
              <a:avLst/>
            </a:prstGeom>
          </p:spPr>
        </p:pic>
        <p:pic>
          <p:nvPicPr>
            <p:cNvPr id="134" name="Picture 35">
              <a:extLst>
                <a:ext uri="{FF2B5EF4-FFF2-40B4-BE49-F238E27FC236}">
                  <a16:creationId xmlns:a16="http://schemas.microsoft.com/office/drawing/2014/main" id="{818984DE-16F9-F119-1BEE-D12C7FBB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/>
            <a:stretch>
              <a:fillRect/>
            </a:stretch>
          </p:blipFill>
          <p:spPr>
            <a:xfrm>
              <a:off x="6565900" y="7048500"/>
              <a:ext cx="1727200" cy="508000"/>
            </a:xfrm>
            <a:prstGeom prst="rect">
              <a:avLst/>
            </a:prstGeom>
          </p:spPr>
        </p:pic>
        <p:pic>
          <p:nvPicPr>
            <p:cNvPr id="135" name="Picture 36">
              <a:extLst>
                <a:ext uri="{FF2B5EF4-FFF2-40B4-BE49-F238E27FC236}">
                  <a16:creationId xmlns:a16="http://schemas.microsoft.com/office/drawing/2014/main" id="{BBA91510-441E-8092-1530-EDF4A721A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/>
            <a:stretch>
              <a:fillRect/>
            </a:stretch>
          </p:blipFill>
          <p:spPr>
            <a:xfrm>
              <a:off x="7772400" y="7467600"/>
              <a:ext cx="1727200" cy="508000"/>
            </a:xfrm>
            <a:prstGeom prst="rect">
              <a:avLst/>
            </a:prstGeom>
          </p:spPr>
        </p:pic>
        <p:pic>
          <p:nvPicPr>
            <p:cNvPr id="136" name="Picture 37">
              <a:extLst>
                <a:ext uri="{FF2B5EF4-FFF2-40B4-BE49-F238E27FC236}">
                  <a16:creationId xmlns:a16="http://schemas.microsoft.com/office/drawing/2014/main" id="{5AAA85B6-C38A-9EB8-B001-0C709E7DA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2"/>
            <a:stretch>
              <a:fillRect/>
            </a:stretch>
          </p:blipFill>
          <p:spPr>
            <a:xfrm>
              <a:off x="8775700" y="8064500"/>
              <a:ext cx="1727200" cy="508000"/>
            </a:xfrm>
            <a:prstGeom prst="rect">
              <a:avLst/>
            </a:prstGeom>
          </p:spPr>
        </p:pic>
        <p:pic>
          <p:nvPicPr>
            <p:cNvPr id="137" name="Picture 38">
              <a:extLst>
                <a:ext uri="{FF2B5EF4-FFF2-40B4-BE49-F238E27FC236}">
                  <a16:creationId xmlns:a16="http://schemas.microsoft.com/office/drawing/2014/main" id="{64D686A0-C199-3F39-E00A-BF338DBE8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/>
            <a:stretch>
              <a:fillRect/>
            </a:stretch>
          </p:blipFill>
          <p:spPr>
            <a:xfrm>
              <a:off x="10172700" y="7886700"/>
              <a:ext cx="1727200" cy="508000"/>
            </a:xfrm>
            <a:prstGeom prst="rect">
              <a:avLst/>
            </a:prstGeom>
          </p:spPr>
        </p:pic>
        <p:pic>
          <p:nvPicPr>
            <p:cNvPr id="138" name="Picture 39">
              <a:extLst>
                <a:ext uri="{FF2B5EF4-FFF2-40B4-BE49-F238E27FC236}">
                  <a16:creationId xmlns:a16="http://schemas.microsoft.com/office/drawing/2014/main" id="{761F937C-51D1-2542-A78F-375B9A965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4"/>
            <a:stretch>
              <a:fillRect/>
            </a:stretch>
          </p:blipFill>
          <p:spPr>
            <a:xfrm>
              <a:off x="11074400" y="7086600"/>
              <a:ext cx="1727200" cy="508000"/>
            </a:xfrm>
            <a:prstGeom prst="rect">
              <a:avLst/>
            </a:prstGeom>
          </p:spPr>
        </p:pic>
        <p:pic>
          <p:nvPicPr>
            <p:cNvPr id="139" name="Picture 40">
              <a:extLst>
                <a:ext uri="{FF2B5EF4-FFF2-40B4-BE49-F238E27FC236}">
                  <a16:creationId xmlns:a16="http://schemas.microsoft.com/office/drawing/2014/main" id="{7D297868-ED57-2E0A-5612-C26C4060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/>
            <a:stretch>
              <a:fillRect/>
            </a:stretch>
          </p:blipFill>
          <p:spPr>
            <a:xfrm>
              <a:off x="11976100" y="7785100"/>
              <a:ext cx="1727200" cy="508000"/>
            </a:xfrm>
            <a:prstGeom prst="rect">
              <a:avLst/>
            </a:prstGeom>
          </p:spPr>
        </p:pic>
        <p:pic>
          <p:nvPicPr>
            <p:cNvPr id="140" name="Picture 41">
              <a:extLst>
                <a:ext uri="{FF2B5EF4-FFF2-40B4-BE49-F238E27FC236}">
                  <a16:creationId xmlns:a16="http://schemas.microsoft.com/office/drawing/2014/main" id="{26A429F4-6BC7-42D5-D6F1-EC6AE3A21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/>
            <a:stretch>
              <a:fillRect/>
            </a:stretch>
          </p:blipFill>
          <p:spPr>
            <a:xfrm>
              <a:off x="12687300" y="6667500"/>
              <a:ext cx="1727200" cy="508000"/>
            </a:xfrm>
            <a:prstGeom prst="rect">
              <a:avLst/>
            </a:prstGeom>
          </p:spPr>
        </p:pic>
        <p:pic>
          <p:nvPicPr>
            <p:cNvPr id="141" name="Picture 42">
              <a:extLst>
                <a:ext uri="{FF2B5EF4-FFF2-40B4-BE49-F238E27FC236}">
                  <a16:creationId xmlns:a16="http://schemas.microsoft.com/office/drawing/2014/main" id="{00F1BB7C-EAEA-A4FA-F0A9-8EC1B3EC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/>
            <a:stretch>
              <a:fillRect/>
            </a:stretch>
          </p:blipFill>
          <p:spPr>
            <a:xfrm>
              <a:off x="11582400" y="6096000"/>
              <a:ext cx="1727200" cy="508000"/>
            </a:xfrm>
            <a:prstGeom prst="rect">
              <a:avLst/>
            </a:prstGeom>
          </p:spPr>
        </p:pic>
        <p:pic>
          <p:nvPicPr>
            <p:cNvPr id="142" name="Picture 43">
              <a:extLst>
                <a:ext uri="{FF2B5EF4-FFF2-40B4-BE49-F238E27FC236}">
                  <a16:creationId xmlns:a16="http://schemas.microsoft.com/office/drawing/2014/main" id="{360097D9-E9B2-73D6-9F4D-51C1F2B2A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/>
            <a:stretch>
              <a:fillRect/>
            </a:stretch>
          </p:blipFill>
          <p:spPr>
            <a:xfrm>
              <a:off x="13195300" y="5422900"/>
              <a:ext cx="1727200" cy="508000"/>
            </a:xfrm>
            <a:prstGeom prst="rect">
              <a:avLst/>
            </a:prstGeom>
          </p:spPr>
        </p:pic>
        <p:pic>
          <p:nvPicPr>
            <p:cNvPr id="143" name="Picture 44">
              <a:extLst>
                <a:ext uri="{FF2B5EF4-FFF2-40B4-BE49-F238E27FC236}">
                  <a16:creationId xmlns:a16="http://schemas.microsoft.com/office/drawing/2014/main" id="{C98D8F31-E144-7863-8DA1-C114DFE7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/>
            <a:stretch>
              <a:fillRect/>
            </a:stretch>
          </p:blipFill>
          <p:spPr>
            <a:xfrm>
              <a:off x="10845800" y="8953500"/>
              <a:ext cx="1727200" cy="508000"/>
            </a:xfrm>
            <a:prstGeom prst="rect">
              <a:avLst/>
            </a:prstGeom>
          </p:spPr>
        </p:pic>
        <p:pic>
          <p:nvPicPr>
            <p:cNvPr id="144" name="Picture 45">
              <a:extLst>
                <a:ext uri="{FF2B5EF4-FFF2-40B4-BE49-F238E27FC236}">
                  <a16:creationId xmlns:a16="http://schemas.microsoft.com/office/drawing/2014/main" id="{B2D94984-ABD6-2F76-6862-C53167B51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/>
            <a:stretch>
              <a:fillRect/>
            </a:stretch>
          </p:blipFill>
          <p:spPr>
            <a:xfrm>
              <a:off x="12395200" y="8737600"/>
              <a:ext cx="1727200" cy="508000"/>
            </a:xfrm>
            <a:prstGeom prst="rect">
              <a:avLst/>
            </a:prstGeom>
          </p:spPr>
        </p:pic>
        <p:pic>
          <p:nvPicPr>
            <p:cNvPr id="145" name="Picture 46">
              <a:extLst>
                <a:ext uri="{FF2B5EF4-FFF2-40B4-BE49-F238E27FC236}">
                  <a16:creationId xmlns:a16="http://schemas.microsoft.com/office/drawing/2014/main" id="{CA9FBF30-0D2E-1EC8-DD95-F8ED6B55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/>
            <a:stretch>
              <a:fillRect/>
            </a:stretch>
          </p:blipFill>
          <p:spPr>
            <a:xfrm>
              <a:off x="13754100" y="8978900"/>
              <a:ext cx="1727200" cy="508000"/>
            </a:xfrm>
            <a:prstGeom prst="rect">
              <a:avLst/>
            </a:prstGeom>
          </p:spPr>
        </p:pic>
        <p:pic>
          <p:nvPicPr>
            <p:cNvPr id="146" name="Picture 47">
              <a:extLst>
                <a:ext uri="{FF2B5EF4-FFF2-40B4-BE49-F238E27FC236}">
                  <a16:creationId xmlns:a16="http://schemas.microsoft.com/office/drawing/2014/main" id="{84F0173B-CC17-4782-D1AF-7F2887C84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/>
            <a:stretch>
              <a:fillRect/>
            </a:stretch>
          </p:blipFill>
          <p:spPr>
            <a:xfrm>
              <a:off x="13195300" y="10045700"/>
              <a:ext cx="1727200" cy="508000"/>
            </a:xfrm>
            <a:prstGeom prst="rect">
              <a:avLst/>
            </a:prstGeom>
          </p:spPr>
        </p:pic>
        <p:pic>
          <p:nvPicPr>
            <p:cNvPr id="147" name="Picture 48">
              <a:extLst>
                <a:ext uri="{FF2B5EF4-FFF2-40B4-BE49-F238E27FC236}">
                  <a16:creationId xmlns:a16="http://schemas.microsoft.com/office/drawing/2014/main" id="{8B975B0E-6892-5578-2609-FB2BC15DF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/>
            <a:stretch>
              <a:fillRect/>
            </a:stretch>
          </p:blipFill>
          <p:spPr>
            <a:xfrm>
              <a:off x="11976100" y="10706100"/>
              <a:ext cx="1727200" cy="508000"/>
            </a:xfrm>
            <a:prstGeom prst="rect">
              <a:avLst/>
            </a:prstGeom>
          </p:spPr>
        </p:pic>
        <p:pic>
          <p:nvPicPr>
            <p:cNvPr id="148" name="Picture 49">
              <a:extLst>
                <a:ext uri="{FF2B5EF4-FFF2-40B4-BE49-F238E27FC236}">
                  <a16:creationId xmlns:a16="http://schemas.microsoft.com/office/drawing/2014/main" id="{7106035E-4191-EA3D-F0E8-E350E1162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/>
            <a:stretch>
              <a:fillRect/>
            </a:stretch>
          </p:blipFill>
          <p:spPr>
            <a:xfrm>
              <a:off x="13754100" y="11176000"/>
              <a:ext cx="1727200" cy="508000"/>
            </a:xfrm>
            <a:prstGeom prst="rect">
              <a:avLst/>
            </a:prstGeom>
          </p:spPr>
        </p:pic>
        <p:pic>
          <p:nvPicPr>
            <p:cNvPr id="149" name="Picture 50">
              <a:extLst>
                <a:ext uri="{FF2B5EF4-FFF2-40B4-BE49-F238E27FC236}">
                  <a16:creationId xmlns:a16="http://schemas.microsoft.com/office/drawing/2014/main" id="{00939959-27E8-F7A9-406D-3DC50509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/>
            <a:stretch>
              <a:fillRect/>
            </a:stretch>
          </p:blipFill>
          <p:spPr>
            <a:xfrm>
              <a:off x="15290800" y="10909300"/>
              <a:ext cx="1727200" cy="508000"/>
            </a:xfrm>
            <a:prstGeom prst="rect">
              <a:avLst/>
            </a:prstGeom>
          </p:spPr>
        </p:pic>
        <p:pic>
          <p:nvPicPr>
            <p:cNvPr id="150" name="Picture 51">
              <a:extLst>
                <a:ext uri="{FF2B5EF4-FFF2-40B4-BE49-F238E27FC236}">
                  <a16:creationId xmlns:a16="http://schemas.microsoft.com/office/drawing/2014/main" id="{7BB965E0-D129-CE0B-75AC-A0599666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/>
            <a:stretch>
              <a:fillRect/>
            </a:stretch>
          </p:blipFill>
          <p:spPr>
            <a:xfrm>
              <a:off x="14135100" y="7721600"/>
              <a:ext cx="1727200" cy="508000"/>
            </a:xfrm>
            <a:prstGeom prst="rect">
              <a:avLst/>
            </a:prstGeom>
          </p:spPr>
        </p:pic>
        <p:pic>
          <p:nvPicPr>
            <p:cNvPr id="151" name="Picture 52">
              <a:extLst>
                <a:ext uri="{FF2B5EF4-FFF2-40B4-BE49-F238E27FC236}">
                  <a16:creationId xmlns:a16="http://schemas.microsoft.com/office/drawing/2014/main" id="{D72CC912-7EBD-C373-91A2-B0684179D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/>
            <a:stretch>
              <a:fillRect/>
            </a:stretch>
          </p:blipFill>
          <p:spPr>
            <a:xfrm>
              <a:off x="16090900" y="8267700"/>
              <a:ext cx="1727200" cy="508000"/>
            </a:xfrm>
            <a:prstGeom prst="rect">
              <a:avLst/>
            </a:prstGeom>
          </p:spPr>
        </p:pic>
        <p:pic>
          <p:nvPicPr>
            <p:cNvPr id="152" name="Picture 53">
              <a:extLst>
                <a:ext uri="{FF2B5EF4-FFF2-40B4-BE49-F238E27FC236}">
                  <a16:creationId xmlns:a16="http://schemas.microsoft.com/office/drawing/2014/main" id="{2FBB764D-3CF2-FB28-0BD2-A86D349CE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8"/>
            <a:stretch>
              <a:fillRect/>
            </a:stretch>
          </p:blipFill>
          <p:spPr>
            <a:xfrm>
              <a:off x="16903700" y="9144000"/>
              <a:ext cx="1727200" cy="508000"/>
            </a:xfrm>
            <a:prstGeom prst="rect">
              <a:avLst/>
            </a:prstGeom>
          </p:spPr>
        </p:pic>
        <p:pic>
          <p:nvPicPr>
            <p:cNvPr id="153" name="Picture 54">
              <a:extLst>
                <a:ext uri="{FF2B5EF4-FFF2-40B4-BE49-F238E27FC236}">
                  <a16:creationId xmlns:a16="http://schemas.microsoft.com/office/drawing/2014/main" id="{C16F1386-4ACA-C696-8E84-399DD588A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/>
            <a:stretch>
              <a:fillRect/>
            </a:stretch>
          </p:blipFill>
          <p:spPr>
            <a:xfrm>
              <a:off x="15100300" y="9118600"/>
              <a:ext cx="1727200" cy="508000"/>
            </a:xfrm>
            <a:prstGeom prst="rect">
              <a:avLst/>
            </a:prstGeom>
          </p:spPr>
        </p:pic>
        <p:pic>
          <p:nvPicPr>
            <p:cNvPr id="154" name="Picture 55">
              <a:extLst>
                <a:ext uri="{FF2B5EF4-FFF2-40B4-BE49-F238E27FC236}">
                  <a16:creationId xmlns:a16="http://schemas.microsoft.com/office/drawing/2014/main" id="{2261ABF2-BF3E-6CFC-1D91-7B7FDDFC9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0"/>
            <a:stretch>
              <a:fillRect/>
            </a:stretch>
          </p:blipFill>
          <p:spPr>
            <a:xfrm>
              <a:off x="15735300" y="9626600"/>
              <a:ext cx="1727200" cy="508000"/>
            </a:xfrm>
            <a:prstGeom prst="rect">
              <a:avLst/>
            </a:prstGeom>
          </p:spPr>
        </p:pic>
      </p:grpSp>
      <p:grpSp>
        <p:nvGrpSpPr>
          <p:cNvPr id="1104" name="그룹 1103">
            <a:extLst>
              <a:ext uri="{FF2B5EF4-FFF2-40B4-BE49-F238E27FC236}">
                <a16:creationId xmlns:a16="http://schemas.microsoft.com/office/drawing/2014/main" id="{9508A522-3515-8D0E-D81B-2257BBE941A8}"/>
              </a:ext>
            </a:extLst>
          </p:cNvPr>
          <p:cNvGrpSpPr/>
          <p:nvPr/>
        </p:nvGrpSpPr>
        <p:grpSpPr>
          <a:xfrm>
            <a:off x="4817322" y="742165"/>
            <a:ext cx="145069" cy="134527"/>
            <a:chOff x="2321318" y="1647823"/>
            <a:chExt cx="206375" cy="196055"/>
          </a:xfrm>
        </p:grpSpPr>
        <p:sp>
          <p:nvSpPr>
            <p:cNvPr id="1105" name="타원 1104">
              <a:extLst>
                <a:ext uri="{FF2B5EF4-FFF2-40B4-BE49-F238E27FC236}">
                  <a16:creationId xmlns:a16="http://schemas.microsoft.com/office/drawing/2014/main" id="{48D05DF5-CD12-76F0-0294-11A234D183D1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이등변 삼각형 1105">
              <a:extLst>
                <a:ext uri="{FF2B5EF4-FFF2-40B4-BE49-F238E27FC236}">
                  <a16:creationId xmlns:a16="http://schemas.microsoft.com/office/drawing/2014/main" id="{B5678FFA-EABE-A4F4-D931-C41D76C0A312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07" name="그룹 1106">
            <a:extLst>
              <a:ext uri="{FF2B5EF4-FFF2-40B4-BE49-F238E27FC236}">
                <a16:creationId xmlns:a16="http://schemas.microsoft.com/office/drawing/2014/main" id="{10E84290-147D-9A72-5536-374EECFE11AB}"/>
              </a:ext>
            </a:extLst>
          </p:cNvPr>
          <p:cNvGrpSpPr/>
          <p:nvPr/>
        </p:nvGrpSpPr>
        <p:grpSpPr>
          <a:xfrm>
            <a:off x="6053191" y="740973"/>
            <a:ext cx="145069" cy="134527"/>
            <a:chOff x="2321318" y="1647823"/>
            <a:chExt cx="206375" cy="196055"/>
          </a:xfrm>
        </p:grpSpPr>
        <p:sp>
          <p:nvSpPr>
            <p:cNvPr id="1108" name="타원 1107">
              <a:extLst>
                <a:ext uri="{FF2B5EF4-FFF2-40B4-BE49-F238E27FC236}">
                  <a16:creationId xmlns:a16="http://schemas.microsoft.com/office/drawing/2014/main" id="{9F3BF117-D50F-92B7-E3F9-7FF43A2610A3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이등변 삼각형 1108">
              <a:extLst>
                <a:ext uri="{FF2B5EF4-FFF2-40B4-BE49-F238E27FC236}">
                  <a16:creationId xmlns:a16="http://schemas.microsoft.com/office/drawing/2014/main" id="{A4B83385-B88E-5683-E4F1-FE95EC327E58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D3BB8819-6011-916D-726B-F1F851FA68F1}"/>
              </a:ext>
            </a:extLst>
          </p:cNvPr>
          <p:cNvGrpSpPr/>
          <p:nvPr/>
        </p:nvGrpSpPr>
        <p:grpSpPr>
          <a:xfrm>
            <a:off x="7267277" y="737832"/>
            <a:ext cx="145069" cy="134527"/>
            <a:chOff x="2321318" y="1647823"/>
            <a:chExt cx="206375" cy="196055"/>
          </a:xfrm>
        </p:grpSpPr>
        <p:sp>
          <p:nvSpPr>
            <p:cNvPr id="1111" name="타원 1110">
              <a:extLst>
                <a:ext uri="{FF2B5EF4-FFF2-40B4-BE49-F238E27FC236}">
                  <a16:creationId xmlns:a16="http://schemas.microsoft.com/office/drawing/2014/main" id="{46547DD8-259E-453B-99D9-5D5A368B27E3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이등변 삼각형 1111">
              <a:extLst>
                <a:ext uri="{FF2B5EF4-FFF2-40B4-BE49-F238E27FC236}">
                  <a16:creationId xmlns:a16="http://schemas.microsoft.com/office/drawing/2014/main" id="{F838180E-ED7F-FE9A-1E81-2FA471B7E9C0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3" name="화살표: 오각형 1112">
            <a:extLst>
              <a:ext uri="{FF2B5EF4-FFF2-40B4-BE49-F238E27FC236}">
                <a16:creationId xmlns:a16="http://schemas.microsoft.com/office/drawing/2014/main" id="{64F57BF5-EC10-E4C1-1569-FB3A2029E551}"/>
              </a:ext>
            </a:extLst>
          </p:cNvPr>
          <p:cNvSpPr/>
          <p:nvPr/>
        </p:nvSpPr>
        <p:spPr>
          <a:xfrm>
            <a:off x="265514" y="6725692"/>
            <a:ext cx="3073878" cy="1390252"/>
          </a:xfrm>
          <a:prstGeom prst="homePlate">
            <a:avLst>
              <a:gd name="adj" fmla="val 22266"/>
            </a:avLst>
          </a:prstGeom>
          <a:solidFill>
            <a:srgbClr val="F6C2A8"/>
          </a:solidFill>
          <a:scene3d>
            <a:camera prst="orthographicFront"/>
            <a:lightRig rig="threePt" dir="t"/>
          </a:scene3d>
          <a:sp3d>
            <a:bevelT w="38100" h="381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u="sng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행정구역 별</a:t>
            </a:r>
            <a:endParaRPr lang="en-US" altLang="ko-KR" sz="2400" u="sng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u="sng">
                <a:solidFill>
                  <a:srgbClr val="0070C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u="sng">
                <a:solidFill>
                  <a:schemeClr val="accent2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세부 정보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76040FF1-9144-5FB9-6DBD-A2470AB14AF6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14473" y="1199740"/>
            <a:ext cx="6854507" cy="2712503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pic>
        <p:nvPicPr>
          <p:cNvPr id="4" name="그래픽 3" descr="그룹 단색으로 채워진">
            <a:extLst>
              <a:ext uri="{FF2B5EF4-FFF2-40B4-BE49-F238E27FC236}">
                <a16:creationId xmlns:a16="http://schemas.microsoft.com/office/drawing/2014/main" id="{4D1CE8BD-1D4C-3DEA-E6AA-CAE5359772FE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13334614" y="2428876"/>
            <a:ext cx="819150" cy="819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EC7C5-A37E-39A9-3948-1AF90474B923}"/>
              </a:ext>
            </a:extLst>
          </p:cNvPr>
          <p:cNvSpPr txBox="1"/>
          <p:nvPr/>
        </p:nvSpPr>
        <p:spPr>
          <a:xfrm>
            <a:off x="14182792" y="1940982"/>
            <a:ext cx="397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월별</a:t>
            </a: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인구 수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24,563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시간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25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BA8E0-7C60-F580-D945-B23DA1880B4D}"/>
              </a:ext>
            </a:extLst>
          </p:cNvPr>
          <p:cNvSpPr txBox="1"/>
          <p:nvPr/>
        </p:nvSpPr>
        <p:spPr>
          <a:xfrm>
            <a:off x="13239364" y="1329211"/>
            <a:ext cx="363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 1 </a:t>
            </a:r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송파구 잠실</a:t>
            </a:r>
            <a:r>
              <a:rPr lang="en-US" altLang="ko-KR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</a:t>
            </a: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E5281F7C-E347-B7B8-53FA-D2F4548E1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262399"/>
              </p:ext>
            </p:extLst>
          </p:nvPr>
        </p:nvGraphicFramePr>
        <p:xfrm>
          <a:off x="14218558" y="2819237"/>
          <a:ext cx="3280229" cy="110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3"/>
          </a:graphicData>
        </a:graphic>
      </p:graphicFrame>
      <p:pic>
        <p:nvPicPr>
          <p:cNvPr id="42" name="Picture 8">
            <a:extLst>
              <a:ext uri="{FF2B5EF4-FFF2-40B4-BE49-F238E27FC236}">
                <a16:creationId xmlns:a16="http://schemas.microsoft.com/office/drawing/2014/main" id="{4E8F4FB9-5D9A-B3D8-FFCB-5AD7B8B33835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14473" y="4248194"/>
            <a:ext cx="6854507" cy="2712503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CDB0E69-95D2-8BAD-3132-AE7F6384E0C3}"/>
              </a:ext>
            </a:extLst>
          </p:cNvPr>
          <p:cNvSpPr txBox="1"/>
          <p:nvPr/>
        </p:nvSpPr>
        <p:spPr>
          <a:xfrm>
            <a:off x="13239363" y="4377665"/>
            <a:ext cx="3629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 2 </a:t>
            </a:r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송파구 방이</a:t>
            </a:r>
            <a:r>
              <a:rPr lang="en-US" altLang="ko-KR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</a:t>
            </a:r>
          </a:p>
        </p:txBody>
      </p:sp>
      <p:pic>
        <p:nvPicPr>
          <p:cNvPr id="44" name="Picture 8">
            <a:extLst>
              <a:ext uri="{FF2B5EF4-FFF2-40B4-BE49-F238E27FC236}">
                <a16:creationId xmlns:a16="http://schemas.microsoft.com/office/drawing/2014/main" id="{077075DB-3624-2876-7D93-795303C28F9A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14473" y="7296647"/>
            <a:ext cx="6854507" cy="2712503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1A1E001-C6A3-D656-5932-3ECF4A348279}"/>
              </a:ext>
            </a:extLst>
          </p:cNvPr>
          <p:cNvSpPr txBox="1"/>
          <p:nvPr/>
        </p:nvSpPr>
        <p:spPr>
          <a:xfrm>
            <a:off x="13239363" y="7426118"/>
            <a:ext cx="3534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 3 </a:t>
            </a:r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송파구 잠실</a:t>
            </a:r>
            <a:r>
              <a:rPr lang="en-US" altLang="ko-KR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</a:t>
            </a:r>
          </a:p>
        </p:txBody>
      </p:sp>
      <p:pic>
        <p:nvPicPr>
          <p:cNvPr id="53" name="그래픽 52" descr="그룹 단색으로 채워진">
            <a:extLst>
              <a:ext uri="{FF2B5EF4-FFF2-40B4-BE49-F238E27FC236}">
                <a16:creationId xmlns:a16="http://schemas.microsoft.com/office/drawing/2014/main" id="{BA09AC7D-ECD4-5A52-75A6-859FB148FF5F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13334613" y="5475970"/>
            <a:ext cx="819150" cy="8191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19F66B5-0D3D-677A-8EAD-CB3E5FEAA18C}"/>
              </a:ext>
            </a:extLst>
          </p:cNvPr>
          <p:cNvSpPr txBox="1"/>
          <p:nvPr/>
        </p:nvSpPr>
        <p:spPr>
          <a:xfrm>
            <a:off x="14182791" y="4988076"/>
            <a:ext cx="397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월별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인구 수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9,428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시간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15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6964ED4E-24D2-5B2E-7A0F-24D917BF8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126994"/>
              </p:ext>
            </p:extLst>
          </p:nvPr>
        </p:nvGraphicFramePr>
        <p:xfrm>
          <a:off x="14218557" y="5866331"/>
          <a:ext cx="3280229" cy="110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4"/>
          </a:graphicData>
        </a:graphic>
      </p:graphicFrame>
      <p:pic>
        <p:nvPicPr>
          <p:cNvPr id="56" name="그래픽 55" descr="그룹 단색으로 채워진">
            <a:extLst>
              <a:ext uri="{FF2B5EF4-FFF2-40B4-BE49-F238E27FC236}">
                <a16:creationId xmlns:a16="http://schemas.microsoft.com/office/drawing/2014/main" id="{58474181-040B-6E94-EE57-7EE931FE7C06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13334609" y="8523977"/>
            <a:ext cx="819150" cy="81915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188A917-E91D-FB81-0EA7-73BEEDF097EC}"/>
              </a:ext>
            </a:extLst>
          </p:cNvPr>
          <p:cNvSpPr txBox="1"/>
          <p:nvPr/>
        </p:nvSpPr>
        <p:spPr>
          <a:xfrm>
            <a:off x="14182787" y="8036083"/>
            <a:ext cx="397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월별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인구 수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5,917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이동 시간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21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</a:p>
        </p:txBody>
      </p:sp>
      <p:graphicFrame>
        <p:nvGraphicFramePr>
          <p:cNvPr id="58" name="차트 57">
            <a:extLst>
              <a:ext uri="{FF2B5EF4-FFF2-40B4-BE49-F238E27FC236}">
                <a16:creationId xmlns:a16="http://schemas.microsoft.com/office/drawing/2014/main" id="{7A409122-1345-BC59-8538-E7032E543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927773"/>
              </p:ext>
            </p:extLst>
          </p:nvPr>
        </p:nvGraphicFramePr>
        <p:xfrm>
          <a:off x="14218553" y="8914338"/>
          <a:ext cx="3280229" cy="110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5"/>
          </a:graphicData>
        </a:graphic>
      </p:graphicFrame>
      <p:pic>
        <p:nvPicPr>
          <p:cNvPr id="61" name="Picture 21">
            <a:extLst>
              <a:ext uri="{FF2B5EF4-FFF2-40B4-BE49-F238E27FC236}">
                <a16:creationId xmlns:a16="http://schemas.microsoft.com/office/drawing/2014/main" id="{745D0A3E-A8BC-3A63-0989-D093358B17C1}"/>
              </a:ext>
            </a:extLst>
          </p:cNvPr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11460977" y="1331894"/>
            <a:ext cx="1673998" cy="2467951"/>
          </a:xfrm>
          <a:prstGeom prst="rect">
            <a:avLst/>
          </a:prstGeom>
        </p:spPr>
      </p:pic>
      <p:pic>
        <p:nvPicPr>
          <p:cNvPr id="62" name="Picture 32">
            <a:extLst>
              <a:ext uri="{FF2B5EF4-FFF2-40B4-BE49-F238E27FC236}">
                <a16:creationId xmlns:a16="http://schemas.microsoft.com/office/drawing/2014/main" id="{986ED787-CBB1-BEAA-1869-D683511221BF}"/>
              </a:ext>
            </a:extLst>
          </p:cNvPr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11595274" y="2206067"/>
            <a:ext cx="1300935" cy="382627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DE3632C3-6569-17AE-DB90-9FC3DA25BDC3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11229009" y="4778005"/>
            <a:ext cx="2062994" cy="1742085"/>
          </a:xfrm>
          <a:prstGeom prst="rect">
            <a:avLst/>
          </a:prstGeom>
        </p:spPr>
      </p:pic>
      <p:pic>
        <p:nvPicPr>
          <p:cNvPr id="64" name="Picture 42">
            <a:extLst>
              <a:ext uri="{FF2B5EF4-FFF2-40B4-BE49-F238E27FC236}">
                <a16:creationId xmlns:a16="http://schemas.microsoft.com/office/drawing/2014/main" id="{6D76AD8E-D348-48AE-49EC-9F558A994D43}"/>
              </a:ext>
            </a:extLst>
          </p:cNvPr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11670968" y="5412867"/>
            <a:ext cx="1296452" cy="381309"/>
          </a:xfrm>
          <a:prstGeom prst="rect">
            <a:avLst/>
          </a:prstGeom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id="{2058CEBF-E0F6-BAB6-B7F2-1ABA60D039AB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11649075" y="7656351"/>
            <a:ext cx="1451595" cy="2035569"/>
          </a:xfrm>
          <a:prstGeom prst="rect">
            <a:avLst/>
          </a:prstGeom>
        </p:spPr>
      </p:pic>
      <p:pic>
        <p:nvPicPr>
          <p:cNvPr id="67" name="Picture 33">
            <a:extLst>
              <a:ext uri="{FF2B5EF4-FFF2-40B4-BE49-F238E27FC236}">
                <a16:creationId xmlns:a16="http://schemas.microsoft.com/office/drawing/2014/main" id="{4CD9393C-A967-89A8-6B00-0E880C265610}"/>
              </a:ext>
            </a:extLst>
          </p:cNvPr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1928572" y="9224227"/>
            <a:ext cx="1134580" cy="3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4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57953-4CF5-4F9F-27E4-CFAF18173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E9659772-3F08-15CF-103C-CAD6AC2DE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50680" y="254347"/>
            <a:ext cx="7144512" cy="5787435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DE5A2005-69B1-0E2C-B252-3E59055C604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E916A9F-DCD7-534D-9B8B-62616031F5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C7572D6-8F89-BE3B-3FFB-4A536B0CEDE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A64F4AA-849D-1DB6-BB02-DD633478C49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6AFEEFA-9FDA-2C42-4072-6E761E2F5F9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3FC739A2-6AA1-5311-A559-F739864EB25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87B6C5D3-C262-108F-4405-DBC879E5B7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F9F43E55-DE80-8374-BD61-42F2C8A24C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61160BE3-0CC6-2708-CEE5-DCCB858BE1D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FB69F64-E6C5-0C01-2E63-0CADA1139036}"/>
              </a:ext>
            </a:extLst>
          </p:cNvPr>
          <p:cNvSpPr/>
          <p:nvPr/>
        </p:nvSpPr>
        <p:spPr>
          <a:xfrm>
            <a:off x="211154" y="5454781"/>
            <a:ext cx="3073878" cy="1453533"/>
          </a:xfrm>
          <a:prstGeom prst="homePlate">
            <a:avLst>
              <a:gd name="adj" fmla="val 22266"/>
            </a:avLst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 선택</a:t>
            </a:r>
            <a:endParaRPr lang="en-US" altLang="ko-KR" sz="240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6A3BEF-CF8C-5E87-4849-2C56E76C4C57}"/>
              </a:ext>
            </a:extLst>
          </p:cNvPr>
          <p:cNvGrpSpPr/>
          <p:nvPr/>
        </p:nvGrpSpPr>
        <p:grpSpPr>
          <a:xfrm>
            <a:off x="3823107" y="455449"/>
            <a:ext cx="2826672" cy="518681"/>
            <a:chOff x="11350992" y="1098192"/>
            <a:chExt cx="2826672" cy="518681"/>
          </a:xfrm>
        </p:grpSpPr>
        <p:pic>
          <p:nvPicPr>
            <p:cNvPr id="125" name="Picture 46">
              <a:extLst>
                <a:ext uri="{FF2B5EF4-FFF2-40B4-BE49-F238E27FC236}">
                  <a16:creationId xmlns:a16="http://schemas.microsoft.com/office/drawing/2014/main" id="{2F8B9A06-0320-67E8-855F-9823A967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F8FED49-B101-E263-52D8-F06172E7FFBD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베드타운 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vs 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상위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30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위 </a:t>
              </a:r>
              <a:r>
                <a:rPr lang="ko-KR" altLang="en-US" sz="1600" b="1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핫플</a:t>
              </a:r>
              <a:endPara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DA101D5C-5ABD-8C52-8E7A-1181F1C23221}"/>
              </a:ext>
            </a:extLst>
          </p:cNvPr>
          <p:cNvGrpSpPr/>
          <p:nvPr/>
        </p:nvGrpSpPr>
        <p:grpSpPr>
          <a:xfrm>
            <a:off x="11107226" y="6237233"/>
            <a:ext cx="2826672" cy="518681"/>
            <a:chOff x="11350992" y="1098192"/>
            <a:chExt cx="2826672" cy="518681"/>
          </a:xfrm>
        </p:grpSpPr>
        <p:pic>
          <p:nvPicPr>
            <p:cNvPr id="1063" name="Picture 46">
              <a:extLst>
                <a:ext uri="{FF2B5EF4-FFF2-40B4-BE49-F238E27FC236}">
                  <a16:creationId xmlns:a16="http://schemas.microsoft.com/office/drawing/2014/main" id="{F317462A-5F53-88AD-CD3F-14A3E20D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3AD54114-3F3B-20B2-3762-A283A81F9330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최종 인사이트</a:t>
              </a:r>
            </a:p>
          </p:txBody>
        </p:sp>
      </p:grpSp>
      <p:pic>
        <p:nvPicPr>
          <p:cNvPr id="1068" name="Picture 8">
            <a:extLst>
              <a:ext uri="{FF2B5EF4-FFF2-40B4-BE49-F238E27FC236}">
                <a16:creationId xmlns:a16="http://schemas.microsoft.com/office/drawing/2014/main" id="{9E2DA80E-D5CD-F2DB-7620-1346F9332F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69395" y="6828359"/>
            <a:ext cx="7097173" cy="3303580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1074" name="사각형: 둥근 모서리 1073">
            <a:extLst>
              <a:ext uri="{FF2B5EF4-FFF2-40B4-BE49-F238E27FC236}">
                <a16:creationId xmlns:a16="http://schemas.microsoft.com/office/drawing/2014/main" id="{A1E3974C-05AF-AB2F-9878-8429F178854A}"/>
              </a:ext>
            </a:extLst>
          </p:cNvPr>
          <p:cNvSpPr/>
          <p:nvPr/>
        </p:nvSpPr>
        <p:spPr>
          <a:xfrm>
            <a:off x="225140" y="313738"/>
            <a:ext cx="3200400" cy="40405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9FDE6202-A460-AC55-9902-37FFFD34A0B3}"/>
              </a:ext>
            </a:extLst>
          </p:cNvPr>
          <p:cNvSpPr txBox="1"/>
          <p:nvPr/>
        </p:nvSpPr>
        <p:spPr>
          <a:xfrm>
            <a:off x="214462" y="795984"/>
            <a:ext cx="320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베드타운과</a:t>
            </a:r>
            <a:endParaRPr lang="en-US" altLang="ko-KR" sz="3600" b="1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비교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2FF057CC-DF0A-D1C7-A2F7-3BBCB373D04A}"/>
              </a:ext>
            </a:extLst>
          </p:cNvPr>
          <p:cNvSpPr txBox="1"/>
          <p:nvPr/>
        </p:nvSpPr>
        <p:spPr>
          <a:xfrm>
            <a:off x="0" y="52314"/>
            <a:ext cx="2053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u="sng"/>
              <a:t>◁ 메인 페이지로 이동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7324A5D-5A5E-8F35-0C71-2BC3B6E3B8F3}"/>
              </a:ext>
            </a:extLst>
          </p:cNvPr>
          <p:cNvSpPr txBox="1"/>
          <p:nvPr/>
        </p:nvSpPr>
        <p:spPr>
          <a:xfrm>
            <a:off x="97596" y="4972744"/>
            <a:ext cx="327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↓비교하고 싶은</a:t>
            </a:r>
            <a:r>
              <a:rPr lang="en-US" altLang="ko-KR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지역 선택↓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3854EE1C-936D-660E-E12B-69E76D46B36B}"/>
              </a:ext>
            </a:extLst>
          </p:cNvPr>
          <p:cNvSpPr txBox="1"/>
          <p:nvPr/>
        </p:nvSpPr>
        <p:spPr>
          <a:xfrm>
            <a:off x="277723" y="2338587"/>
            <a:ext cx="3105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베드타운을 핫플레이스로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  <a:b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베드타운을 </a:t>
            </a:r>
            <a:r>
              <a:rPr lang="ko-KR" altLang="en-US" sz="14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핫플레이스와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비교하여</a:t>
            </a:r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두 지역의 차이점과 인사이트를 파악합니다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algn="ctr"/>
            <a:endParaRPr lang="en-US" altLang="ko-KR" sz="140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통해 베드타운이 </a:t>
            </a:r>
            <a:r>
              <a:rPr lang="ko-KR" altLang="en-US" sz="140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핫플레이스가</a:t>
            </a:r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되기 위해 어떤 요소가 필요할지 알아봅시다</a:t>
            </a:r>
            <a:r>
              <a:rPr lang="en-US" altLang="ko-KR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E30F4F7E-931E-A0E1-B210-6534ADFEE227}"/>
              </a:ext>
            </a:extLst>
          </p:cNvPr>
          <p:cNvSpPr/>
          <p:nvPr/>
        </p:nvSpPr>
        <p:spPr>
          <a:xfrm>
            <a:off x="211154" y="7339150"/>
            <a:ext cx="3073878" cy="1453533"/>
          </a:xfrm>
          <a:prstGeom prst="homePlate">
            <a:avLst>
              <a:gd name="adj" fmla="val 22266"/>
            </a:avLst>
          </a:prstGeom>
          <a:solidFill>
            <a:schemeClr val="bg1">
              <a:lumMod val="85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핫플레이스 선택</a:t>
            </a:r>
            <a:endParaRPr lang="en-US" altLang="ko-KR" sz="240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240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ko-KR" altLang="en-US" sz="240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BBDFCD3-BE1C-1716-15FA-968EB3979B2E}"/>
              </a:ext>
            </a:extLst>
          </p:cNvPr>
          <p:cNvGrpSpPr/>
          <p:nvPr/>
        </p:nvGrpSpPr>
        <p:grpSpPr>
          <a:xfrm>
            <a:off x="520294" y="6014503"/>
            <a:ext cx="1151769" cy="346286"/>
            <a:chOff x="3017754" y="4070041"/>
            <a:chExt cx="1638501" cy="504664"/>
          </a:xfrm>
        </p:grpSpPr>
        <p:pic>
          <p:nvPicPr>
            <p:cNvPr id="146" name="Picture 10">
              <a:extLst>
                <a:ext uri="{FF2B5EF4-FFF2-40B4-BE49-F238E27FC236}">
                  <a16:creationId xmlns:a16="http://schemas.microsoft.com/office/drawing/2014/main" id="{C92B09B5-BE52-C345-1046-87A748455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47" name="TextBox 12">
              <a:extLst>
                <a:ext uri="{FF2B5EF4-FFF2-40B4-BE49-F238E27FC236}">
                  <a16:creationId xmlns:a16="http://schemas.microsoft.com/office/drawing/2014/main" id="{341ADFFA-3B5E-DF4E-F940-E09E90DDFAD3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서울특별시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B1A3F7B4-2DF9-D763-2BBA-EDA6ACEE991B}"/>
              </a:ext>
            </a:extLst>
          </p:cNvPr>
          <p:cNvGrpSpPr/>
          <p:nvPr/>
        </p:nvGrpSpPr>
        <p:grpSpPr>
          <a:xfrm>
            <a:off x="1752268" y="6021039"/>
            <a:ext cx="1151769" cy="346286"/>
            <a:chOff x="3017754" y="4070041"/>
            <a:chExt cx="1638501" cy="504664"/>
          </a:xfrm>
        </p:grpSpPr>
        <p:pic>
          <p:nvPicPr>
            <p:cNvPr id="149" name="Picture 10">
              <a:extLst>
                <a:ext uri="{FF2B5EF4-FFF2-40B4-BE49-F238E27FC236}">
                  <a16:creationId xmlns:a16="http://schemas.microsoft.com/office/drawing/2014/main" id="{9A713CAD-BD4E-5912-CB59-4D6AD38D9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50" name="TextBox 12">
              <a:extLst>
                <a:ext uri="{FF2B5EF4-FFF2-40B4-BE49-F238E27FC236}">
                  <a16:creationId xmlns:a16="http://schemas.microsoft.com/office/drawing/2014/main" id="{D399A84C-6104-B4C6-74DF-57E390C130D9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2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관악구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9B4A82B-1A94-4794-F6A8-63F0FC0AF1AE}"/>
              </a:ext>
            </a:extLst>
          </p:cNvPr>
          <p:cNvGrpSpPr/>
          <p:nvPr/>
        </p:nvGrpSpPr>
        <p:grpSpPr>
          <a:xfrm>
            <a:off x="1457234" y="6110803"/>
            <a:ext cx="145069" cy="134527"/>
            <a:chOff x="2321318" y="1647823"/>
            <a:chExt cx="206375" cy="196055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CC2347C1-CB33-CDD3-B029-8741E0D7DA1F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이등변 삼각형 152">
              <a:extLst>
                <a:ext uri="{FF2B5EF4-FFF2-40B4-BE49-F238E27FC236}">
                  <a16:creationId xmlns:a16="http://schemas.microsoft.com/office/drawing/2014/main" id="{409B0E8F-5E0B-BEF2-27E3-8EC515EBDB8F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C01E6A5B-0CCF-72E5-C19C-8C3A39C41202}"/>
              </a:ext>
            </a:extLst>
          </p:cNvPr>
          <p:cNvGrpSpPr/>
          <p:nvPr/>
        </p:nvGrpSpPr>
        <p:grpSpPr>
          <a:xfrm>
            <a:off x="2693113" y="6109532"/>
            <a:ext cx="145069" cy="134527"/>
            <a:chOff x="2321318" y="1647823"/>
            <a:chExt cx="206375" cy="196055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D056A8D-C32B-330B-DA6F-C41D92B00A90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이등변 삼각형 155">
              <a:extLst>
                <a:ext uri="{FF2B5EF4-FFF2-40B4-BE49-F238E27FC236}">
                  <a16:creationId xmlns:a16="http://schemas.microsoft.com/office/drawing/2014/main" id="{4AF89D6E-1262-18EA-714E-B858975B752C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21FA40D1-4D22-2273-7165-C7BFE96F9688}"/>
              </a:ext>
            </a:extLst>
          </p:cNvPr>
          <p:cNvGrpSpPr/>
          <p:nvPr/>
        </p:nvGrpSpPr>
        <p:grpSpPr>
          <a:xfrm>
            <a:off x="1158925" y="6402391"/>
            <a:ext cx="1151770" cy="346286"/>
            <a:chOff x="3017753" y="4070041"/>
            <a:chExt cx="1638502" cy="504664"/>
          </a:xfrm>
        </p:grpSpPr>
        <p:pic>
          <p:nvPicPr>
            <p:cNvPr id="159" name="Picture 10">
              <a:extLst>
                <a:ext uri="{FF2B5EF4-FFF2-40B4-BE49-F238E27FC236}">
                  <a16:creationId xmlns:a16="http://schemas.microsoft.com/office/drawing/2014/main" id="{51835348-B05C-1B76-EA13-9D8A0CFF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7753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60" name="TextBox 12">
              <a:extLst>
                <a:ext uri="{FF2B5EF4-FFF2-40B4-BE49-F238E27FC236}">
                  <a16:creationId xmlns:a16="http://schemas.microsoft.com/office/drawing/2014/main" id="{BF3F2F37-864A-105F-3939-09918F0B8F91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200" b="0" i="0" u="none" strike="noStrike" spc="-100" err="1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난향동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2A11496E-9607-44F2-5E0D-2A213FA6522C}"/>
              </a:ext>
            </a:extLst>
          </p:cNvPr>
          <p:cNvGrpSpPr/>
          <p:nvPr/>
        </p:nvGrpSpPr>
        <p:grpSpPr>
          <a:xfrm>
            <a:off x="2099770" y="6490884"/>
            <a:ext cx="145069" cy="134527"/>
            <a:chOff x="2321318" y="1647823"/>
            <a:chExt cx="206375" cy="196055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01B5371-6761-8145-5118-85CEF55FF109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이등변 삼각형 162">
              <a:extLst>
                <a:ext uri="{FF2B5EF4-FFF2-40B4-BE49-F238E27FC236}">
                  <a16:creationId xmlns:a16="http://schemas.microsoft.com/office/drawing/2014/main" id="{6BF46264-19FF-D950-C962-FADE50AD690B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1D2C7B87-2F69-6DF5-B840-31A4C117C411}"/>
              </a:ext>
            </a:extLst>
          </p:cNvPr>
          <p:cNvGrpSpPr/>
          <p:nvPr/>
        </p:nvGrpSpPr>
        <p:grpSpPr>
          <a:xfrm>
            <a:off x="549323" y="7946511"/>
            <a:ext cx="1151769" cy="346286"/>
            <a:chOff x="3017754" y="4070041"/>
            <a:chExt cx="1638501" cy="504664"/>
          </a:xfrm>
        </p:grpSpPr>
        <p:pic>
          <p:nvPicPr>
            <p:cNvPr id="165" name="Picture 10">
              <a:extLst>
                <a:ext uri="{FF2B5EF4-FFF2-40B4-BE49-F238E27FC236}">
                  <a16:creationId xmlns:a16="http://schemas.microsoft.com/office/drawing/2014/main" id="{FBAB318D-872C-DDA5-AF50-17319362D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66" name="TextBox 12">
              <a:extLst>
                <a:ext uri="{FF2B5EF4-FFF2-40B4-BE49-F238E27FC236}">
                  <a16:creationId xmlns:a16="http://schemas.microsoft.com/office/drawing/2014/main" id="{8FB7B95E-AA7D-1795-1976-27C43313F7E1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서울특별시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5A7AF385-46B9-A1CA-85E9-0C59FA955821}"/>
              </a:ext>
            </a:extLst>
          </p:cNvPr>
          <p:cNvGrpSpPr/>
          <p:nvPr/>
        </p:nvGrpSpPr>
        <p:grpSpPr>
          <a:xfrm>
            <a:off x="1781297" y="7953047"/>
            <a:ext cx="1151769" cy="346286"/>
            <a:chOff x="3017754" y="4070041"/>
            <a:chExt cx="1638501" cy="504664"/>
          </a:xfrm>
        </p:grpSpPr>
        <p:pic>
          <p:nvPicPr>
            <p:cNvPr id="172" name="Picture 10">
              <a:extLst>
                <a:ext uri="{FF2B5EF4-FFF2-40B4-BE49-F238E27FC236}">
                  <a16:creationId xmlns:a16="http://schemas.microsoft.com/office/drawing/2014/main" id="{EFBA00C1-9EE7-C793-098A-EF25A37BA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754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73" name="TextBox 12">
              <a:extLst>
                <a:ext uri="{FF2B5EF4-FFF2-40B4-BE49-F238E27FC236}">
                  <a16:creationId xmlns:a16="http://schemas.microsoft.com/office/drawing/2014/main" id="{D8252ACD-F888-A0C4-CB96-EC9A5DA11F61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200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마포</a:t>
              </a:r>
              <a:r>
                <a:rPr lang="ko-KR" altLang="en-US" sz="12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구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F4B96B15-9F78-8CA9-4C81-860CF909989D}"/>
              </a:ext>
            </a:extLst>
          </p:cNvPr>
          <p:cNvGrpSpPr/>
          <p:nvPr/>
        </p:nvGrpSpPr>
        <p:grpSpPr>
          <a:xfrm>
            <a:off x="1486263" y="8042811"/>
            <a:ext cx="145069" cy="134527"/>
            <a:chOff x="2321318" y="1647823"/>
            <a:chExt cx="206375" cy="196055"/>
          </a:xfrm>
        </p:grpSpPr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EF8FF789-2D1D-4C50-AB07-9214916E2754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이등변 삼각형 175">
              <a:extLst>
                <a:ext uri="{FF2B5EF4-FFF2-40B4-BE49-F238E27FC236}">
                  <a16:creationId xmlns:a16="http://schemas.microsoft.com/office/drawing/2014/main" id="{F8453CFE-A62C-4DC8-3ECB-C6C7F86C37AB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F563C748-06D8-D2FE-E6A6-4EE835F91E55}"/>
              </a:ext>
            </a:extLst>
          </p:cNvPr>
          <p:cNvGrpSpPr/>
          <p:nvPr/>
        </p:nvGrpSpPr>
        <p:grpSpPr>
          <a:xfrm>
            <a:off x="2722142" y="8041540"/>
            <a:ext cx="145069" cy="134527"/>
            <a:chOff x="2321318" y="1647823"/>
            <a:chExt cx="206375" cy="196055"/>
          </a:xfrm>
        </p:grpSpPr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115B4DC6-ED9D-3EE7-7354-84BCF58971F6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이등변 삼각형 1024">
              <a:extLst>
                <a:ext uri="{FF2B5EF4-FFF2-40B4-BE49-F238E27FC236}">
                  <a16:creationId xmlns:a16="http://schemas.microsoft.com/office/drawing/2014/main" id="{06356ABA-60E9-4B23-D422-BF662F30A78D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39460870-6CCB-894A-1094-0133FE7E8569}"/>
              </a:ext>
            </a:extLst>
          </p:cNvPr>
          <p:cNvGrpSpPr/>
          <p:nvPr/>
        </p:nvGrpSpPr>
        <p:grpSpPr>
          <a:xfrm>
            <a:off x="1187954" y="8334399"/>
            <a:ext cx="1151770" cy="346286"/>
            <a:chOff x="3017753" y="4070041"/>
            <a:chExt cx="1638502" cy="504664"/>
          </a:xfrm>
        </p:grpSpPr>
        <p:pic>
          <p:nvPicPr>
            <p:cNvPr id="1027" name="Picture 10">
              <a:extLst>
                <a:ext uri="{FF2B5EF4-FFF2-40B4-BE49-F238E27FC236}">
                  <a16:creationId xmlns:a16="http://schemas.microsoft.com/office/drawing/2014/main" id="{48C36935-F6F3-44D6-41D3-A4E8AB734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7753" y="4070041"/>
              <a:ext cx="1638501" cy="504664"/>
            </a:xfrm>
            <a:prstGeom prst="rect">
              <a:avLst/>
            </a:prstGeom>
            <a:ln>
              <a:noFill/>
            </a:ln>
            <a:effectLst>
              <a:outerShdw blurRad="37459" dist="77518" dir="2700000">
                <a:srgbClr val="000000">
                  <a:alpha val="17000"/>
                </a:srgbClr>
              </a:outerShdw>
            </a:effectLst>
          </p:spPr>
        </p:pic>
        <p:sp>
          <p:nvSpPr>
            <p:cNvPr id="1028" name="TextBox 12">
              <a:extLst>
                <a:ext uri="{FF2B5EF4-FFF2-40B4-BE49-F238E27FC236}">
                  <a16:creationId xmlns:a16="http://schemas.microsoft.com/office/drawing/2014/main" id="{9565671E-009A-E48B-976E-ACE7BB828BF2}"/>
                </a:ext>
              </a:extLst>
            </p:cNvPr>
            <p:cNvSpPr txBox="1"/>
            <p:nvPr/>
          </p:nvSpPr>
          <p:spPr>
            <a:xfrm>
              <a:off x="3017754" y="4232111"/>
              <a:ext cx="1638501" cy="180525"/>
            </a:xfrm>
            <a:prstGeom prst="rect">
              <a:avLst/>
            </a:prstGeom>
            <a:ln>
              <a:noFill/>
            </a:ln>
            <a:effectLst>
              <a:outerShdw blurRad="9260" dist="6350" dir="2700000">
                <a:srgbClr val="000000">
                  <a:alpha val="1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200" b="0" i="0" u="none" strike="noStrike" spc="-100">
                  <a:solidFill>
                    <a:srgbClr val="FFFFFF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서교동</a:t>
              </a:r>
              <a:endParaRPr lang="en-US" sz="1100" b="0" i="0" u="none" strike="noStrike" spc="-10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B3863655-DFA0-721A-2EB1-4CD17BA0E6F9}"/>
              </a:ext>
            </a:extLst>
          </p:cNvPr>
          <p:cNvGrpSpPr/>
          <p:nvPr/>
        </p:nvGrpSpPr>
        <p:grpSpPr>
          <a:xfrm>
            <a:off x="2128799" y="8422892"/>
            <a:ext cx="145069" cy="134527"/>
            <a:chOff x="2321318" y="1647823"/>
            <a:chExt cx="206375" cy="196055"/>
          </a:xfrm>
        </p:grpSpPr>
        <p:sp>
          <p:nvSpPr>
            <p:cNvPr id="1030" name="타원 1029">
              <a:extLst>
                <a:ext uri="{FF2B5EF4-FFF2-40B4-BE49-F238E27FC236}">
                  <a16:creationId xmlns:a16="http://schemas.microsoft.com/office/drawing/2014/main" id="{78140A0B-330B-2A02-006B-0578421EE8D8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이등변 삼각형 1030">
              <a:extLst>
                <a:ext uri="{FF2B5EF4-FFF2-40B4-BE49-F238E27FC236}">
                  <a16:creationId xmlns:a16="http://schemas.microsoft.com/office/drawing/2014/main" id="{B427D2AE-FB47-4159-8760-E53868621ABB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23666D01-9A60-6129-FFDF-F8FAB7620DC7}"/>
              </a:ext>
            </a:extLst>
          </p:cNvPr>
          <p:cNvGrpSpPr/>
          <p:nvPr/>
        </p:nvGrpSpPr>
        <p:grpSpPr>
          <a:xfrm>
            <a:off x="1486010" y="8043263"/>
            <a:ext cx="145069" cy="134527"/>
            <a:chOff x="2321318" y="1647823"/>
            <a:chExt cx="206375" cy="196055"/>
          </a:xfrm>
        </p:grpSpPr>
        <p:sp>
          <p:nvSpPr>
            <p:cNvPr id="1037" name="타원 1036">
              <a:extLst>
                <a:ext uri="{FF2B5EF4-FFF2-40B4-BE49-F238E27FC236}">
                  <a16:creationId xmlns:a16="http://schemas.microsoft.com/office/drawing/2014/main" id="{6DC99A96-894C-2891-35A9-D0C331CA0C9C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이등변 삼각형 1037">
              <a:extLst>
                <a:ext uri="{FF2B5EF4-FFF2-40B4-BE49-F238E27FC236}">
                  <a16:creationId xmlns:a16="http://schemas.microsoft.com/office/drawing/2014/main" id="{AF03E938-100A-4250-1396-7AD3F438FCED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3293C799-3B4D-089A-CB11-B5E89E48B12B}"/>
              </a:ext>
            </a:extLst>
          </p:cNvPr>
          <p:cNvGrpSpPr/>
          <p:nvPr/>
        </p:nvGrpSpPr>
        <p:grpSpPr>
          <a:xfrm>
            <a:off x="2719498" y="8041675"/>
            <a:ext cx="145069" cy="134527"/>
            <a:chOff x="2321318" y="1647823"/>
            <a:chExt cx="206375" cy="196055"/>
          </a:xfrm>
        </p:grpSpPr>
        <p:sp>
          <p:nvSpPr>
            <p:cNvPr id="1040" name="타원 1039">
              <a:extLst>
                <a:ext uri="{FF2B5EF4-FFF2-40B4-BE49-F238E27FC236}">
                  <a16:creationId xmlns:a16="http://schemas.microsoft.com/office/drawing/2014/main" id="{4BD0B1A2-48BC-14AD-D502-A6E596E1C544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이등변 삼각형 1040">
              <a:extLst>
                <a:ext uri="{FF2B5EF4-FFF2-40B4-BE49-F238E27FC236}">
                  <a16:creationId xmlns:a16="http://schemas.microsoft.com/office/drawing/2014/main" id="{09C0A14E-1A45-44DE-B16A-2D886FE9452C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85E14D3F-0C2B-FEB0-08CB-D539438BDA61}"/>
              </a:ext>
            </a:extLst>
          </p:cNvPr>
          <p:cNvGrpSpPr/>
          <p:nvPr/>
        </p:nvGrpSpPr>
        <p:grpSpPr>
          <a:xfrm>
            <a:off x="2128947" y="8421088"/>
            <a:ext cx="145069" cy="134527"/>
            <a:chOff x="2321318" y="1647823"/>
            <a:chExt cx="206375" cy="196055"/>
          </a:xfrm>
        </p:grpSpPr>
        <p:sp>
          <p:nvSpPr>
            <p:cNvPr id="1043" name="타원 1042">
              <a:extLst>
                <a:ext uri="{FF2B5EF4-FFF2-40B4-BE49-F238E27FC236}">
                  <a16:creationId xmlns:a16="http://schemas.microsoft.com/office/drawing/2014/main" id="{497593E3-B893-3896-B7DB-DC03E6B32F80}"/>
                </a:ext>
              </a:extLst>
            </p:cNvPr>
            <p:cNvSpPr/>
            <p:nvPr/>
          </p:nvSpPr>
          <p:spPr>
            <a:xfrm>
              <a:off x="2321318" y="1647823"/>
              <a:ext cx="206375" cy="1960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perspective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A92BB050-2898-EF41-CE09-A5985E0113AA}"/>
                </a:ext>
              </a:extLst>
            </p:cNvPr>
            <p:cNvSpPr/>
            <p:nvPr/>
          </p:nvSpPr>
          <p:spPr>
            <a:xfrm rot="10800000">
              <a:off x="2374493" y="1714165"/>
              <a:ext cx="103638" cy="8773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5" name="TextBox 1044">
            <a:extLst>
              <a:ext uri="{FF2B5EF4-FFF2-40B4-BE49-F238E27FC236}">
                <a16:creationId xmlns:a16="http://schemas.microsoft.com/office/drawing/2014/main" id="{A059A972-AC2F-ABA6-6BFF-93C65EF928E7}"/>
              </a:ext>
            </a:extLst>
          </p:cNvPr>
          <p:cNvSpPr txBox="1"/>
          <p:nvPr/>
        </p:nvSpPr>
        <p:spPr>
          <a:xfrm>
            <a:off x="340694" y="6990998"/>
            <a:ext cx="2729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VS.</a:t>
            </a:r>
            <a:endParaRPr lang="ko-KR" altLang="en-US" sz="1400" b="1"/>
          </a:p>
        </p:txBody>
      </p:sp>
      <p:pic>
        <p:nvPicPr>
          <p:cNvPr id="1046" name="Picture 8">
            <a:extLst>
              <a:ext uri="{FF2B5EF4-FFF2-40B4-BE49-F238E27FC236}">
                <a16:creationId xmlns:a16="http://schemas.microsoft.com/office/drawing/2014/main" id="{1BA42499-B052-8435-BFC7-DA2CCEC171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07226" y="275420"/>
            <a:ext cx="6882622" cy="5787435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1877BFFD-3324-DC28-3059-068B5F93B2FC}"/>
              </a:ext>
            </a:extLst>
          </p:cNvPr>
          <p:cNvGrpSpPr/>
          <p:nvPr/>
        </p:nvGrpSpPr>
        <p:grpSpPr>
          <a:xfrm>
            <a:off x="11260938" y="426645"/>
            <a:ext cx="2723057" cy="518681"/>
            <a:chOff x="11350992" y="1098192"/>
            <a:chExt cx="2826672" cy="518681"/>
          </a:xfrm>
        </p:grpSpPr>
        <p:pic>
          <p:nvPicPr>
            <p:cNvPr id="1048" name="Picture 46">
              <a:extLst>
                <a:ext uri="{FF2B5EF4-FFF2-40B4-BE49-F238E27FC236}">
                  <a16:creationId xmlns:a16="http://schemas.microsoft.com/office/drawing/2014/main" id="{B35C535D-E2B6-E86D-7455-B147B95F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CFE64C47-564B-A8DA-3C04-246A3B27812E}"/>
                </a:ext>
              </a:extLst>
            </p:cNvPr>
            <p:cNvSpPr txBox="1"/>
            <p:nvPr/>
          </p:nvSpPr>
          <p:spPr>
            <a:xfrm>
              <a:off x="11350992" y="1154745"/>
              <a:ext cx="2826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베드타운 </a:t>
              </a:r>
              <a:r>
                <a:rPr lang="en-US" altLang="ko-KR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vs </a:t>
              </a:r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선택한 </a:t>
              </a:r>
              <a:r>
                <a:rPr lang="ko-KR" altLang="en-US" sz="1600" b="1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핫플</a:t>
              </a:r>
              <a:endParaRPr lang="ko-KR" altLang="en-US" sz="1600" b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aphicFrame>
        <p:nvGraphicFramePr>
          <p:cNvPr id="2065" name="차트 2064">
            <a:extLst>
              <a:ext uri="{FF2B5EF4-FFF2-40B4-BE49-F238E27FC236}">
                <a16:creationId xmlns:a16="http://schemas.microsoft.com/office/drawing/2014/main" id="{C1F143F2-BE02-FFDA-6C5F-9AC1C6B33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102585"/>
              </p:ext>
            </p:extLst>
          </p:nvPr>
        </p:nvGraphicFramePr>
        <p:xfrm>
          <a:off x="10970632" y="994981"/>
          <a:ext cx="7102906" cy="5316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68" name="TextBox 2067">
            <a:extLst>
              <a:ext uri="{FF2B5EF4-FFF2-40B4-BE49-F238E27FC236}">
                <a16:creationId xmlns:a16="http://schemas.microsoft.com/office/drawing/2014/main" id="{BEBE1539-7B55-5CB5-7BD5-303D542134DD}"/>
              </a:ext>
            </a:extLst>
          </p:cNvPr>
          <p:cNvSpPr txBox="1"/>
          <p:nvPr/>
        </p:nvSpPr>
        <p:spPr>
          <a:xfrm>
            <a:off x="-114457" y="9588355"/>
            <a:ext cx="357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※ </a:t>
            </a:r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지표를 클릭하면</a:t>
            </a:r>
            <a:r>
              <a:rPr lang="en-US" altLang="ko-KR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지표에 대한 자세한 설명이 나옵니다</a:t>
            </a:r>
            <a:r>
              <a:rPr lang="en-US" altLang="ko-KR" b="1">
                <a:highlight>
                  <a:srgbClr val="F5F5F5"/>
                </a:highlight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  <a:endParaRPr lang="ko-KR" altLang="en-US" b="1">
              <a:highlight>
                <a:srgbClr val="F5F5F5"/>
              </a:highlight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2175550A-A99C-0EF5-82DE-0C323E52C6DC}"/>
              </a:ext>
            </a:extLst>
          </p:cNvPr>
          <p:cNvSpPr txBox="1"/>
          <p:nvPr/>
        </p:nvSpPr>
        <p:spPr>
          <a:xfrm>
            <a:off x="3709184" y="6923715"/>
            <a:ext cx="70002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✅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2030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쇼핑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관광 지표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미비 시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경험 소비 허브 조성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팝업 스토어 활성화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체험형 상점 확대</a:t>
            </a:r>
          </a:p>
          <a:p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✅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2030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쇼핑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관광 지표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미비 시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복합 문화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유통 타운 구축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역사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레저 거점 조성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컨벤션 복합센터 조성</a:t>
            </a:r>
          </a:p>
          <a:p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✅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2030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여성 공휴일 지표 미비 시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인스타그래머블 명소 발굴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감성 포토존 개발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SNS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포토스팟 조성</a:t>
            </a:r>
          </a:p>
          <a:p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✅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1020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주말 공휴일 지표 미비 시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캠퍼스 문화타운 조성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청춘 커뮤니티 허브 구축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젊은층 교류 플랫폼 조성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075" name="그룹 2074">
            <a:extLst>
              <a:ext uri="{FF2B5EF4-FFF2-40B4-BE49-F238E27FC236}">
                <a16:creationId xmlns:a16="http://schemas.microsoft.com/office/drawing/2014/main" id="{9D48ED1E-E8EB-D34F-C9FE-FA5E14EB327A}"/>
              </a:ext>
            </a:extLst>
          </p:cNvPr>
          <p:cNvGrpSpPr/>
          <p:nvPr/>
        </p:nvGrpSpPr>
        <p:grpSpPr>
          <a:xfrm>
            <a:off x="3606299" y="6208389"/>
            <a:ext cx="2267958" cy="518681"/>
            <a:chOff x="11350992" y="1098192"/>
            <a:chExt cx="2795831" cy="518681"/>
          </a:xfrm>
        </p:grpSpPr>
        <p:pic>
          <p:nvPicPr>
            <p:cNvPr id="2076" name="Picture 46">
              <a:extLst>
                <a:ext uri="{FF2B5EF4-FFF2-40B4-BE49-F238E27FC236}">
                  <a16:creationId xmlns:a16="http://schemas.microsoft.com/office/drawing/2014/main" id="{0B4D31D2-E2A3-9C89-22F5-AB53E03A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5062" y="1098192"/>
              <a:ext cx="2771761" cy="518681"/>
            </a:xfrm>
            <a:prstGeom prst="rect">
              <a:avLst/>
            </a:prstGeom>
            <a:effectLst>
              <a:outerShdw blurRad="2633" dist="23733" dir="2700000">
                <a:srgbClr val="000000">
                  <a:alpha val="23000"/>
                </a:srgbClr>
              </a:outerShdw>
            </a:effectLst>
          </p:spPr>
        </p:pic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F3881EDB-4B1F-C023-3D21-D6D3BDE07789}"/>
                </a:ext>
              </a:extLst>
            </p:cNvPr>
            <p:cNvSpPr txBox="1"/>
            <p:nvPr/>
          </p:nvSpPr>
          <p:spPr>
            <a:xfrm>
              <a:off x="11350992" y="1154745"/>
              <a:ext cx="2768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베드타운 솔루션</a:t>
              </a:r>
            </a:p>
          </p:txBody>
        </p:sp>
      </p:grpSp>
      <p:pic>
        <p:nvPicPr>
          <p:cNvPr id="2079" name="Picture 8">
            <a:extLst>
              <a:ext uri="{FF2B5EF4-FFF2-40B4-BE49-F238E27FC236}">
                <a16:creationId xmlns:a16="http://schemas.microsoft.com/office/drawing/2014/main" id="{7C334962-58F3-178B-35D4-97E1161A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FBFB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31297" y="6876495"/>
            <a:ext cx="6858552" cy="3255444"/>
          </a:xfrm>
          <a:prstGeom prst="rect">
            <a:avLst/>
          </a:prstGeom>
          <a:effectLst>
            <a:outerShdw blurRad="423896" dist="134660" dir="2700000">
              <a:srgbClr val="000000">
                <a:alpha val="18000"/>
              </a:srgbClr>
            </a:outerShdw>
          </a:effectLst>
        </p:spPr>
      </p:pic>
      <p:sp>
        <p:nvSpPr>
          <p:cNvPr id="2081" name="TextBox 2080">
            <a:extLst>
              <a:ext uri="{FF2B5EF4-FFF2-40B4-BE49-F238E27FC236}">
                <a16:creationId xmlns:a16="http://schemas.microsoft.com/office/drawing/2014/main" id="{943D5CBA-5E23-4A0A-2CCB-797C654C1DCA}"/>
              </a:ext>
            </a:extLst>
          </p:cNvPr>
          <p:cNvSpPr txBox="1"/>
          <p:nvPr/>
        </p:nvSpPr>
        <p:spPr>
          <a:xfrm>
            <a:off x="11163774" y="7168292"/>
            <a:ext cx="697908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선택한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>
                <a:latin typeface="+mj-ea"/>
                <a:ea typeface="+mj-ea"/>
                <a:cs typeface="Pretendard" panose="02000503000000020004" pitchFamily="50" charset="-127"/>
              </a:rPr>
              <a:t>서울특별시 관악구 </a:t>
            </a:r>
            <a:r>
              <a:rPr lang="ko-KR" altLang="en-US" err="1">
                <a:latin typeface="+mj-ea"/>
                <a:ea typeface="+mj-ea"/>
                <a:cs typeface="Pretendard" panose="02000503000000020004" pitchFamily="50" charset="-127"/>
              </a:rPr>
              <a:t>난향동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 지표의 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>
                <a:latin typeface="+mn-ea"/>
                <a:cs typeface="Pretendard" panose="02000503000000020004" pitchFamily="50" charset="-127"/>
              </a:rPr>
              <a:t>상위 </a:t>
            </a:r>
            <a:r>
              <a:rPr lang="en-US" altLang="ko-KR">
                <a:latin typeface="+mn-ea"/>
                <a:cs typeface="Pretendard" panose="02000503000000020004" pitchFamily="50" charset="-127"/>
              </a:rPr>
              <a:t>30</a:t>
            </a:r>
            <a:r>
              <a:rPr lang="ko-KR" altLang="en-US">
                <a:latin typeface="+mn-ea"/>
                <a:cs typeface="Pretendard" panose="02000503000000020004" pitchFamily="50" charset="-127"/>
              </a:rPr>
              <a:t>개 지역 평균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비해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✅ </a:t>
            </a:r>
            <a:r>
              <a:rPr lang="en-US" altLang="ko-KR">
                <a:latin typeface="+mn-ea"/>
                <a:cs typeface="Pretendard" panose="02000503000000020004" pitchFamily="50" charset="-127"/>
              </a:rPr>
              <a:t>2030 </a:t>
            </a:r>
            <a:r>
              <a:rPr lang="ko-KR" altLang="en-US">
                <a:latin typeface="+mn-ea"/>
                <a:cs typeface="Pretendard" panose="02000503000000020004" pitchFamily="50" charset="-127"/>
              </a:rPr>
              <a:t>쇼핑 관광 지표 </a:t>
            </a:r>
            <a:r>
              <a:rPr lang="en-US" altLang="ko-KR">
                <a:latin typeface="+mn-ea"/>
                <a:cs typeface="Pretendard" panose="02000503000000020004" pitchFamily="50" charset="-127"/>
              </a:rPr>
              <a:t>2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가 장 미비한 결과를 보였다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개선하기 위해 다음과 같은 인사이트가  도출되었다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Pretendard" panose="02000503000000020004" pitchFamily="50" charset="-127"/>
              </a:rPr>
              <a:t>▷</a:t>
            </a:r>
            <a:r>
              <a:rPr lang="ko-KR" altLang="en-US" sz="1600">
                <a:latin typeface="+mj-ea"/>
                <a:ea typeface="+mj-ea"/>
                <a:cs typeface="Pretendard" panose="02000503000000020004" pitchFamily="50" charset="-127"/>
              </a:rPr>
              <a:t>복합 문화</a:t>
            </a:r>
            <a:r>
              <a:rPr lang="en-US" altLang="ko-KR" sz="1600">
                <a:latin typeface="+mj-ea"/>
                <a:ea typeface="+mj-ea"/>
                <a:cs typeface="Pretendard" panose="02000503000000020004" pitchFamily="50" charset="-127"/>
              </a:rPr>
              <a:t>·</a:t>
            </a:r>
            <a:r>
              <a:rPr lang="ko-KR" altLang="en-US" sz="1600">
                <a:latin typeface="+mj-ea"/>
                <a:ea typeface="+mj-ea"/>
                <a:cs typeface="Pretendard" panose="02000503000000020004" pitchFamily="50" charset="-127"/>
              </a:rPr>
              <a:t>유통 타운 구축 </a:t>
            </a:r>
            <a:r>
              <a:rPr lang="en-US" altLang="ko-KR" sz="1600">
                <a:latin typeface="+mj-ea"/>
                <a:ea typeface="+mj-ea"/>
                <a:cs typeface="Pretendard" panose="02000503000000020004" pitchFamily="50" charset="-127"/>
              </a:rPr>
              <a:t>/ </a:t>
            </a:r>
            <a:r>
              <a:rPr lang="ko-KR" altLang="en-US" sz="1600">
                <a:latin typeface="+mj-ea"/>
                <a:ea typeface="+mj-ea"/>
                <a:cs typeface="Pretendard" panose="02000503000000020004" pitchFamily="50" charset="-127"/>
              </a:rPr>
              <a:t>역사</a:t>
            </a:r>
            <a:r>
              <a:rPr lang="en-US" altLang="ko-KR" sz="1600">
                <a:latin typeface="+mj-ea"/>
                <a:ea typeface="+mj-ea"/>
                <a:cs typeface="Pretendard" panose="02000503000000020004" pitchFamily="50" charset="-127"/>
              </a:rPr>
              <a:t>·</a:t>
            </a:r>
            <a:r>
              <a:rPr lang="ko-KR" altLang="en-US" sz="1600">
                <a:latin typeface="+mj-ea"/>
                <a:ea typeface="+mj-ea"/>
                <a:cs typeface="Pretendard" panose="02000503000000020004" pitchFamily="50" charset="-127"/>
              </a:rPr>
              <a:t>레저 거점 조성 </a:t>
            </a:r>
            <a:r>
              <a:rPr lang="en-US" altLang="ko-KR" sz="1600">
                <a:latin typeface="+mj-ea"/>
                <a:ea typeface="+mj-ea"/>
                <a:cs typeface="Pretendard" panose="02000503000000020004" pitchFamily="50" charset="-127"/>
              </a:rPr>
              <a:t>/ </a:t>
            </a:r>
            <a:r>
              <a:rPr lang="ko-KR" altLang="en-US" sz="1600">
                <a:latin typeface="+mj-ea"/>
                <a:ea typeface="+mj-ea"/>
                <a:cs typeface="Pretendard" panose="02000503000000020004" pitchFamily="50" charset="-127"/>
              </a:rPr>
              <a:t>컨벤션 복합센터 조성</a:t>
            </a:r>
          </a:p>
          <a:p>
            <a:endParaRPr lang="en-US" altLang="ko-KR">
              <a:latin typeface="+mj-ea"/>
              <a:ea typeface="+mj-ea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통해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[</a:t>
            </a:r>
            <a:r>
              <a:rPr lang="en-US" altLang="ko-KR">
                <a:latin typeface="+mn-ea"/>
                <a:cs typeface="Pretendard" panose="02000503000000020004" pitchFamily="50" charset="-127"/>
              </a:rPr>
              <a:t>2030</a:t>
            </a:r>
            <a:r>
              <a:rPr lang="ko-KR" altLang="en-US">
                <a:latin typeface="+mn-ea"/>
                <a:cs typeface="Pretendard" panose="02000503000000020004" pitchFamily="50" charset="-127"/>
              </a:rPr>
              <a:t>세대와 쇼핑</a:t>
            </a:r>
            <a:r>
              <a:rPr lang="en-US" altLang="ko-KR">
                <a:latin typeface="+mn-ea"/>
                <a:cs typeface="Pretendard" panose="02000503000000020004" pitchFamily="50" charset="-127"/>
              </a:rPr>
              <a:t>, </a:t>
            </a:r>
            <a:r>
              <a:rPr lang="ko-KR" altLang="en-US">
                <a:latin typeface="+mn-ea"/>
                <a:cs typeface="Pretendard" panose="02000503000000020004" pitchFamily="50" charset="-127"/>
              </a:rPr>
              <a:t>관광 방문객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유입시키는 </a:t>
            </a:r>
            <a:endParaRPr lang="en-US" altLang="ko-KR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전략이 가장 필요하다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graphicFrame>
        <p:nvGraphicFramePr>
          <p:cNvPr id="2082" name="차트 2081">
            <a:extLst>
              <a:ext uri="{FF2B5EF4-FFF2-40B4-BE49-F238E27FC236}">
                <a16:creationId xmlns:a16="http://schemas.microsoft.com/office/drawing/2014/main" id="{D1FA7BC5-12CC-DFCA-A848-DF34CD3111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1436042"/>
              </p:ext>
            </p:extLst>
          </p:nvPr>
        </p:nvGraphicFramePr>
        <p:xfrm>
          <a:off x="3602258" y="907109"/>
          <a:ext cx="7292610" cy="4936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35642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created xsi:type="dcterms:W3CDTF">2006-08-16T00:00:00Z</dcterms:created>
  <dcterms:modified xsi:type="dcterms:W3CDTF">2025-07-21T14:50:18Z</dcterms:modified>
</cp:coreProperties>
</file>